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9" r:id="rId3"/>
    <p:sldId id="275" r:id="rId4"/>
    <p:sldId id="259" r:id="rId5"/>
    <p:sldId id="272" r:id="rId6"/>
    <p:sldId id="271" r:id="rId7"/>
    <p:sldId id="273" r:id="rId8"/>
    <p:sldId id="258" r:id="rId9"/>
    <p:sldId id="276" r:id="rId10"/>
    <p:sldId id="278" r:id="rId11"/>
    <p:sldId id="270" r:id="rId12"/>
  </p:sldIdLst>
  <p:sldSz cx="16254413" cy="9144000"/>
  <p:notesSz cx="6858000" cy="9144000"/>
  <p:defaultTextStyle>
    <a:defPPr>
      <a:defRPr lang="nb-NO"/>
    </a:defPPr>
    <a:lvl1pPr marL="0" algn="l" defTabSz="1219078" rtl="0" eaLnBrk="1" latinLnBrk="0" hangingPunct="1">
      <a:defRPr sz="2400" kern="1200">
        <a:solidFill>
          <a:schemeClr val="tx1"/>
        </a:solidFill>
        <a:latin typeface="+mn-lt"/>
        <a:ea typeface="+mn-ea"/>
        <a:cs typeface="+mn-cs"/>
      </a:defRPr>
    </a:lvl1pPr>
    <a:lvl2pPr marL="609539" algn="l" defTabSz="1219078" rtl="0" eaLnBrk="1" latinLnBrk="0" hangingPunct="1">
      <a:defRPr sz="2400" kern="1200">
        <a:solidFill>
          <a:schemeClr val="tx1"/>
        </a:solidFill>
        <a:latin typeface="+mn-lt"/>
        <a:ea typeface="+mn-ea"/>
        <a:cs typeface="+mn-cs"/>
      </a:defRPr>
    </a:lvl2pPr>
    <a:lvl3pPr marL="1219078" algn="l" defTabSz="1219078" rtl="0" eaLnBrk="1" latinLnBrk="0" hangingPunct="1">
      <a:defRPr sz="2400" kern="1200">
        <a:solidFill>
          <a:schemeClr val="tx1"/>
        </a:solidFill>
        <a:latin typeface="+mn-lt"/>
        <a:ea typeface="+mn-ea"/>
        <a:cs typeface="+mn-cs"/>
      </a:defRPr>
    </a:lvl3pPr>
    <a:lvl4pPr marL="1828617" algn="l" defTabSz="1219078" rtl="0" eaLnBrk="1" latinLnBrk="0" hangingPunct="1">
      <a:defRPr sz="2400" kern="1200">
        <a:solidFill>
          <a:schemeClr val="tx1"/>
        </a:solidFill>
        <a:latin typeface="+mn-lt"/>
        <a:ea typeface="+mn-ea"/>
        <a:cs typeface="+mn-cs"/>
      </a:defRPr>
    </a:lvl4pPr>
    <a:lvl5pPr marL="2438156" algn="l" defTabSz="1219078" rtl="0" eaLnBrk="1" latinLnBrk="0" hangingPunct="1">
      <a:defRPr sz="2400" kern="1200">
        <a:solidFill>
          <a:schemeClr val="tx1"/>
        </a:solidFill>
        <a:latin typeface="+mn-lt"/>
        <a:ea typeface="+mn-ea"/>
        <a:cs typeface="+mn-cs"/>
      </a:defRPr>
    </a:lvl5pPr>
    <a:lvl6pPr marL="3047695" algn="l" defTabSz="1219078" rtl="0" eaLnBrk="1" latinLnBrk="0" hangingPunct="1">
      <a:defRPr sz="2400" kern="1200">
        <a:solidFill>
          <a:schemeClr val="tx1"/>
        </a:solidFill>
        <a:latin typeface="+mn-lt"/>
        <a:ea typeface="+mn-ea"/>
        <a:cs typeface="+mn-cs"/>
      </a:defRPr>
    </a:lvl6pPr>
    <a:lvl7pPr marL="3657234" algn="l" defTabSz="1219078" rtl="0" eaLnBrk="1" latinLnBrk="0" hangingPunct="1">
      <a:defRPr sz="2400" kern="1200">
        <a:solidFill>
          <a:schemeClr val="tx1"/>
        </a:solidFill>
        <a:latin typeface="+mn-lt"/>
        <a:ea typeface="+mn-ea"/>
        <a:cs typeface="+mn-cs"/>
      </a:defRPr>
    </a:lvl7pPr>
    <a:lvl8pPr marL="4266773" algn="l" defTabSz="1219078" rtl="0" eaLnBrk="1" latinLnBrk="0" hangingPunct="1">
      <a:defRPr sz="2400" kern="1200">
        <a:solidFill>
          <a:schemeClr val="tx1"/>
        </a:solidFill>
        <a:latin typeface="+mn-lt"/>
        <a:ea typeface="+mn-ea"/>
        <a:cs typeface="+mn-cs"/>
      </a:defRPr>
    </a:lvl8pPr>
    <a:lvl9pPr marL="4876312" algn="l" defTabSz="1219078"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1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49E436-5F07-4F5D-9CEA-7D9216CBD600}" v="8" dt="2023-11-04T08:36:44.4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94660"/>
  </p:normalViewPr>
  <p:slideViewPr>
    <p:cSldViewPr snapToGrid="0">
      <p:cViewPr varScale="1">
        <p:scale>
          <a:sx n="70" d="100"/>
          <a:sy n="70" d="100"/>
        </p:scale>
        <p:origin x="230" y="58"/>
      </p:cViewPr>
      <p:guideLst>
        <p:guide orient="horz" pos="2880"/>
        <p:guide pos="5119"/>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ordon Hille Johnsen" userId="760d1d10-fe4f-46f4-bc3a-9be451f90b0c" providerId="ADAL" clId="{4A49E436-5F07-4F5D-9CEA-7D9216CBD600}"/>
    <pc:docChg chg="undo custSel addSld delSld modSld sldOrd">
      <pc:chgData name="Gordon Hille Johnsen" userId="760d1d10-fe4f-46f4-bc3a-9be451f90b0c" providerId="ADAL" clId="{4A49E436-5F07-4F5D-9CEA-7D9216CBD600}" dt="2023-11-06T14:12:42.010" v="1696" actId="47"/>
      <pc:docMkLst>
        <pc:docMk/>
      </pc:docMkLst>
      <pc:sldChg chg="modSp mod">
        <pc:chgData name="Gordon Hille Johnsen" userId="760d1d10-fe4f-46f4-bc3a-9be451f90b0c" providerId="ADAL" clId="{4A49E436-5F07-4F5D-9CEA-7D9216CBD600}" dt="2023-11-03T15:29:58.043" v="47" actId="20577"/>
        <pc:sldMkLst>
          <pc:docMk/>
          <pc:sldMk cId="1546377576" sldId="256"/>
        </pc:sldMkLst>
        <pc:spChg chg="mod">
          <ac:chgData name="Gordon Hille Johnsen" userId="760d1d10-fe4f-46f4-bc3a-9be451f90b0c" providerId="ADAL" clId="{4A49E436-5F07-4F5D-9CEA-7D9216CBD600}" dt="2023-11-03T15:29:33.997" v="4" actId="20577"/>
          <ac:spMkLst>
            <pc:docMk/>
            <pc:sldMk cId="1546377576" sldId="256"/>
            <ac:spMk id="4" creationId="{00000000-0000-0000-0000-000000000000}"/>
          </ac:spMkLst>
        </pc:spChg>
        <pc:spChg chg="mod">
          <ac:chgData name="Gordon Hille Johnsen" userId="760d1d10-fe4f-46f4-bc3a-9be451f90b0c" providerId="ADAL" clId="{4A49E436-5F07-4F5D-9CEA-7D9216CBD600}" dt="2023-11-03T15:29:58.043" v="47" actId="20577"/>
          <ac:spMkLst>
            <pc:docMk/>
            <pc:sldMk cId="1546377576" sldId="256"/>
            <ac:spMk id="5" creationId="{00000000-0000-0000-0000-000000000000}"/>
          </ac:spMkLst>
        </pc:spChg>
      </pc:sldChg>
      <pc:sldChg chg="ord">
        <pc:chgData name="Gordon Hille Johnsen" userId="760d1d10-fe4f-46f4-bc3a-9be451f90b0c" providerId="ADAL" clId="{4A49E436-5F07-4F5D-9CEA-7D9216CBD600}" dt="2023-11-04T06:54:17.785" v="685"/>
        <pc:sldMkLst>
          <pc:docMk/>
          <pc:sldMk cId="3347358394" sldId="258"/>
        </pc:sldMkLst>
      </pc:sldChg>
      <pc:sldChg chg="modSp mod ord">
        <pc:chgData name="Gordon Hille Johnsen" userId="760d1d10-fe4f-46f4-bc3a-9be451f90b0c" providerId="ADAL" clId="{4A49E436-5F07-4F5D-9CEA-7D9216CBD600}" dt="2023-11-06T14:08:52.627" v="1578" actId="20577"/>
        <pc:sldMkLst>
          <pc:docMk/>
          <pc:sldMk cId="522132033" sldId="259"/>
        </pc:sldMkLst>
        <pc:spChg chg="mod">
          <ac:chgData name="Gordon Hille Johnsen" userId="760d1d10-fe4f-46f4-bc3a-9be451f90b0c" providerId="ADAL" clId="{4A49E436-5F07-4F5D-9CEA-7D9216CBD600}" dt="2023-11-04T06:51:36.665" v="139" actId="20577"/>
          <ac:spMkLst>
            <pc:docMk/>
            <pc:sldMk cId="522132033" sldId="259"/>
            <ac:spMk id="2" creationId="{00000000-0000-0000-0000-000000000000}"/>
          </ac:spMkLst>
        </pc:spChg>
        <pc:spChg chg="mod">
          <ac:chgData name="Gordon Hille Johnsen" userId="760d1d10-fe4f-46f4-bc3a-9be451f90b0c" providerId="ADAL" clId="{4A49E436-5F07-4F5D-9CEA-7D9216CBD600}" dt="2023-11-06T14:08:52.627" v="1578" actId="20577"/>
          <ac:spMkLst>
            <pc:docMk/>
            <pc:sldMk cId="522132033" sldId="259"/>
            <ac:spMk id="3" creationId="{00000000-0000-0000-0000-000000000000}"/>
          </ac:spMkLst>
        </pc:spChg>
      </pc:sldChg>
      <pc:sldChg chg="del">
        <pc:chgData name="Gordon Hille Johnsen" userId="760d1d10-fe4f-46f4-bc3a-9be451f90b0c" providerId="ADAL" clId="{4A49E436-5F07-4F5D-9CEA-7D9216CBD600}" dt="2023-11-06T14:12:42.010" v="1696" actId="47"/>
        <pc:sldMkLst>
          <pc:docMk/>
          <pc:sldMk cId="671043680" sldId="261"/>
        </pc:sldMkLst>
      </pc:sldChg>
      <pc:sldChg chg="del">
        <pc:chgData name="Gordon Hille Johnsen" userId="760d1d10-fe4f-46f4-bc3a-9be451f90b0c" providerId="ADAL" clId="{4A49E436-5F07-4F5D-9CEA-7D9216CBD600}" dt="2023-11-06T14:12:35.475" v="1691" actId="47"/>
        <pc:sldMkLst>
          <pc:docMk/>
          <pc:sldMk cId="4054910235" sldId="262"/>
        </pc:sldMkLst>
      </pc:sldChg>
      <pc:sldChg chg="del">
        <pc:chgData name="Gordon Hille Johnsen" userId="760d1d10-fe4f-46f4-bc3a-9be451f90b0c" providerId="ADAL" clId="{4A49E436-5F07-4F5D-9CEA-7D9216CBD600}" dt="2023-11-06T14:12:37.457" v="1693" actId="47"/>
        <pc:sldMkLst>
          <pc:docMk/>
          <pc:sldMk cId="847494619" sldId="263"/>
        </pc:sldMkLst>
      </pc:sldChg>
      <pc:sldChg chg="del">
        <pc:chgData name="Gordon Hille Johnsen" userId="760d1d10-fe4f-46f4-bc3a-9be451f90b0c" providerId="ADAL" clId="{4A49E436-5F07-4F5D-9CEA-7D9216CBD600}" dt="2023-11-06T14:12:36.611" v="1692" actId="47"/>
        <pc:sldMkLst>
          <pc:docMk/>
          <pc:sldMk cId="3176512905" sldId="264"/>
        </pc:sldMkLst>
      </pc:sldChg>
      <pc:sldChg chg="del">
        <pc:chgData name="Gordon Hille Johnsen" userId="760d1d10-fe4f-46f4-bc3a-9be451f90b0c" providerId="ADAL" clId="{4A49E436-5F07-4F5D-9CEA-7D9216CBD600}" dt="2023-11-06T14:12:38.150" v="1694" actId="47"/>
        <pc:sldMkLst>
          <pc:docMk/>
          <pc:sldMk cId="3164200681" sldId="265"/>
        </pc:sldMkLst>
      </pc:sldChg>
      <pc:sldChg chg="del">
        <pc:chgData name="Gordon Hille Johnsen" userId="760d1d10-fe4f-46f4-bc3a-9be451f90b0c" providerId="ADAL" clId="{4A49E436-5F07-4F5D-9CEA-7D9216CBD600}" dt="2023-11-06T14:12:38.815" v="1695" actId="47"/>
        <pc:sldMkLst>
          <pc:docMk/>
          <pc:sldMk cId="3357909146" sldId="266"/>
        </pc:sldMkLst>
      </pc:sldChg>
      <pc:sldChg chg="del">
        <pc:chgData name="Gordon Hille Johnsen" userId="760d1d10-fe4f-46f4-bc3a-9be451f90b0c" providerId="ADAL" clId="{4A49E436-5F07-4F5D-9CEA-7D9216CBD600}" dt="2023-11-06T14:12:34.600" v="1690" actId="47"/>
        <pc:sldMkLst>
          <pc:docMk/>
          <pc:sldMk cId="3320629233" sldId="267"/>
        </pc:sldMkLst>
      </pc:sldChg>
      <pc:sldChg chg="del">
        <pc:chgData name="Gordon Hille Johnsen" userId="760d1d10-fe4f-46f4-bc3a-9be451f90b0c" providerId="ADAL" clId="{4A49E436-5F07-4F5D-9CEA-7D9216CBD600}" dt="2023-11-06T14:12:32.385" v="1689" actId="47"/>
        <pc:sldMkLst>
          <pc:docMk/>
          <pc:sldMk cId="765592573" sldId="268"/>
        </pc:sldMkLst>
      </pc:sldChg>
      <pc:sldChg chg="modSp mod">
        <pc:chgData name="Gordon Hille Johnsen" userId="760d1d10-fe4f-46f4-bc3a-9be451f90b0c" providerId="ADAL" clId="{4A49E436-5F07-4F5D-9CEA-7D9216CBD600}" dt="2023-11-06T14:12:04.596" v="1688" actId="20577"/>
        <pc:sldMkLst>
          <pc:docMk/>
          <pc:sldMk cId="850544057" sldId="270"/>
        </pc:sldMkLst>
        <pc:spChg chg="mod">
          <ac:chgData name="Gordon Hille Johnsen" userId="760d1d10-fe4f-46f4-bc3a-9be451f90b0c" providerId="ADAL" clId="{4A49E436-5F07-4F5D-9CEA-7D9216CBD600}" dt="2023-11-04T09:29:32.029" v="1033" actId="20577"/>
          <ac:spMkLst>
            <pc:docMk/>
            <pc:sldMk cId="850544057" sldId="270"/>
            <ac:spMk id="2" creationId="{DA453E81-9E82-77D0-0699-7987E7992B1A}"/>
          </ac:spMkLst>
        </pc:spChg>
        <pc:spChg chg="mod">
          <ac:chgData name="Gordon Hille Johnsen" userId="760d1d10-fe4f-46f4-bc3a-9be451f90b0c" providerId="ADAL" clId="{4A49E436-5F07-4F5D-9CEA-7D9216CBD600}" dt="2023-11-06T14:12:04.596" v="1688" actId="20577"/>
          <ac:spMkLst>
            <pc:docMk/>
            <pc:sldMk cId="850544057" sldId="270"/>
            <ac:spMk id="3" creationId="{37DEEE6B-2C24-DDA5-BCA3-A18BE4119A0A}"/>
          </ac:spMkLst>
        </pc:spChg>
      </pc:sldChg>
      <pc:sldChg chg="addSp delSp modSp mod ord modClrScheme chgLayout">
        <pc:chgData name="Gordon Hille Johnsen" userId="760d1d10-fe4f-46f4-bc3a-9be451f90b0c" providerId="ADAL" clId="{4A49E436-5F07-4F5D-9CEA-7D9216CBD600}" dt="2023-11-04T08:37:43.830" v="1006"/>
        <pc:sldMkLst>
          <pc:docMk/>
          <pc:sldMk cId="3137917367" sldId="271"/>
        </pc:sldMkLst>
        <pc:spChg chg="add del mod">
          <ac:chgData name="Gordon Hille Johnsen" userId="760d1d10-fe4f-46f4-bc3a-9be451f90b0c" providerId="ADAL" clId="{4A49E436-5F07-4F5D-9CEA-7D9216CBD600}" dt="2023-11-04T08:36:47.487" v="1004" actId="26606"/>
          <ac:spMkLst>
            <pc:docMk/>
            <pc:sldMk cId="3137917367" sldId="271"/>
            <ac:spMk id="2" creationId="{18FF76C3-E128-41EF-A62B-C4F094CA0368}"/>
          </ac:spMkLst>
        </pc:spChg>
        <pc:spChg chg="add del">
          <ac:chgData name="Gordon Hille Johnsen" userId="760d1d10-fe4f-46f4-bc3a-9be451f90b0c" providerId="ADAL" clId="{4A49E436-5F07-4F5D-9CEA-7D9216CBD600}" dt="2023-11-04T08:36:44.438" v="1003" actId="931"/>
          <ac:spMkLst>
            <pc:docMk/>
            <pc:sldMk cId="3137917367" sldId="271"/>
            <ac:spMk id="3" creationId="{10DA454B-F880-2B53-D092-A1846FC49464}"/>
          </ac:spMkLst>
        </pc:spChg>
        <pc:spChg chg="add del mod">
          <ac:chgData name="Gordon Hille Johnsen" userId="760d1d10-fe4f-46f4-bc3a-9be451f90b0c" providerId="ADAL" clId="{4A49E436-5F07-4F5D-9CEA-7D9216CBD600}" dt="2023-11-04T08:36:24.943" v="999" actId="26606"/>
          <ac:spMkLst>
            <pc:docMk/>
            <pc:sldMk cId="3137917367" sldId="271"/>
            <ac:spMk id="10" creationId="{BC4792B5-08B0-5325-75ED-62CFFDBC00FE}"/>
          </ac:spMkLst>
        </pc:spChg>
        <pc:spChg chg="add del mod">
          <ac:chgData name="Gordon Hille Johnsen" userId="760d1d10-fe4f-46f4-bc3a-9be451f90b0c" providerId="ADAL" clId="{4A49E436-5F07-4F5D-9CEA-7D9216CBD600}" dt="2023-11-04T08:36:24.943" v="999" actId="26606"/>
          <ac:spMkLst>
            <pc:docMk/>
            <pc:sldMk cId="3137917367" sldId="271"/>
            <ac:spMk id="12" creationId="{260E7A81-0FDF-4917-213E-BB89763122A2}"/>
          </ac:spMkLst>
        </pc:spChg>
        <pc:picChg chg="add del mod">
          <ac:chgData name="Gordon Hille Johnsen" userId="760d1d10-fe4f-46f4-bc3a-9be451f90b0c" providerId="ADAL" clId="{4A49E436-5F07-4F5D-9CEA-7D9216CBD600}" dt="2023-11-04T08:36:37.474" v="1002" actId="931"/>
          <ac:picMkLst>
            <pc:docMk/>
            <pc:sldMk cId="3137917367" sldId="271"/>
            <ac:picMk id="5" creationId="{7EC0BAE1-FAF6-234C-856C-918F6ABBC590}"/>
          </ac:picMkLst>
        </pc:picChg>
        <pc:picChg chg="add mod">
          <ac:chgData name="Gordon Hille Johnsen" userId="760d1d10-fe4f-46f4-bc3a-9be451f90b0c" providerId="ADAL" clId="{4A49E436-5F07-4F5D-9CEA-7D9216CBD600}" dt="2023-11-04T08:36:47.487" v="1004" actId="26606"/>
          <ac:picMkLst>
            <pc:docMk/>
            <pc:sldMk cId="3137917367" sldId="271"/>
            <ac:picMk id="7" creationId="{3DAD3124-4C92-4049-47DA-E5457967F38A}"/>
          </ac:picMkLst>
        </pc:picChg>
      </pc:sldChg>
      <pc:sldChg chg="modSp mod ord">
        <pc:chgData name="Gordon Hille Johnsen" userId="760d1d10-fe4f-46f4-bc3a-9be451f90b0c" providerId="ADAL" clId="{4A49E436-5F07-4F5D-9CEA-7D9216CBD600}" dt="2023-11-04T13:29:09.338" v="1377" actId="20577"/>
        <pc:sldMkLst>
          <pc:docMk/>
          <pc:sldMk cId="3874357662" sldId="272"/>
        </pc:sldMkLst>
        <pc:spChg chg="mod">
          <ac:chgData name="Gordon Hille Johnsen" userId="760d1d10-fe4f-46f4-bc3a-9be451f90b0c" providerId="ADAL" clId="{4A49E436-5F07-4F5D-9CEA-7D9216CBD600}" dt="2023-11-04T13:29:09.338" v="1377" actId="20577"/>
          <ac:spMkLst>
            <pc:docMk/>
            <pc:sldMk cId="3874357662" sldId="272"/>
            <ac:spMk id="3" creationId="{1E570D5E-52CC-EA1B-ECD9-7F4EAE315BF6}"/>
          </ac:spMkLst>
        </pc:spChg>
      </pc:sldChg>
      <pc:sldChg chg="ord">
        <pc:chgData name="Gordon Hille Johnsen" userId="760d1d10-fe4f-46f4-bc3a-9be451f90b0c" providerId="ADAL" clId="{4A49E436-5F07-4F5D-9CEA-7D9216CBD600}" dt="2023-11-04T09:00:45.243" v="1008"/>
        <pc:sldMkLst>
          <pc:docMk/>
          <pc:sldMk cId="1366465863" sldId="273"/>
        </pc:sldMkLst>
      </pc:sldChg>
      <pc:sldChg chg="ord">
        <pc:chgData name="Gordon Hille Johnsen" userId="760d1d10-fe4f-46f4-bc3a-9be451f90b0c" providerId="ADAL" clId="{4A49E436-5F07-4F5D-9CEA-7D9216CBD600}" dt="2023-11-04T06:50:40.467" v="112"/>
        <pc:sldMkLst>
          <pc:docMk/>
          <pc:sldMk cId="3379337745" sldId="275"/>
        </pc:sldMkLst>
      </pc:sldChg>
      <pc:sldChg chg="addSp delSp modSp mod modClrScheme chgLayout">
        <pc:chgData name="Gordon Hille Johnsen" userId="760d1d10-fe4f-46f4-bc3a-9be451f90b0c" providerId="ADAL" clId="{4A49E436-5F07-4F5D-9CEA-7D9216CBD600}" dt="2023-11-04T08:34:07.501" v="980" actId="20577"/>
        <pc:sldMkLst>
          <pc:docMk/>
          <pc:sldMk cId="2916243034" sldId="276"/>
        </pc:sldMkLst>
        <pc:spChg chg="mod ord">
          <ac:chgData name="Gordon Hille Johnsen" userId="760d1d10-fe4f-46f4-bc3a-9be451f90b0c" providerId="ADAL" clId="{4A49E436-5F07-4F5D-9CEA-7D9216CBD600}" dt="2023-11-04T08:34:07.501" v="980" actId="20577"/>
          <ac:spMkLst>
            <pc:docMk/>
            <pc:sldMk cId="2916243034" sldId="276"/>
            <ac:spMk id="2" creationId="{52E39739-EB60-E2A3-870F-856B1CB56C4C}"/>
          </ac:spMkLst>
        </pc:spChg>
        <pc:spChg chg="add del mod">
          <ac:chgData name="Gordon Hille Johnsen" userId="760d1d10-fe4f-46f4-bc3a-9be451f90b0c" providerId="ADAL" clId="{4A49E436-5F07-4F5D-9CEA-7D9216CBD600}" dt="2023-11-04T08:32:52.047" v="928" actId="26606"/>
          <ac:spMkLst>
            <pc:docMk/>
            <pc:sldMk cId="2916243034" sldId="276"/>
            <ac:spMk id="17" creationId="{A2185BE0-817A-AFB0-9345-C73CBC169EFE}"/>
          </ac:spMkLst>
        </pc:spChg>
        <pc:spChg chg="add del mod">
          <ac:chgData name="Gordon Hille Johnsen" userId="760d1d10-fe4f-46f4-bc3a-9be451f90b0c" providerId="ADAL" clId="{4A49E436-5F07-4F5D-9CEA-7D9216CBD600}" dt="2023-11-04T08:32:52.047" v="928" actId="26606"/>
          <ac:spMkLst>
            <pc:docMk/>
            <pc:sldMk cId="2916243034" sldId="276"/>
            <ac:spMk id="19" creationId="{5A4BF83F-3F67-4C37-3820-28F3B12BDA36}"/>
          </ac:spMkLst>
        </pc:spChg>
        <pc:picChg chg="mod ord">
          <ac:chgData name="Gordon Hille Johnsen" userId="760d1d10-fe4f-46f4-bc3a-9be451f90b0c" providerId="ADAL" clId="{4A49E436-5F07-4F5D-9CEA-7D9216CBD600}" dt="2023-11-04T08:32:58.928" v="930" actId="14100"/>
          <ac:picMkLst>
            <pc:docMk/>
            <pc:sldMk cId="2916243034" sldId="276"/>
            <ac:picMk id="6" creationId="{1B1FBB2F-D7DE-0444-3E8E-1F77CBAA04EB}"/>
          </ac:picMkLst>
        </pc:picChg>
        <pc:picChg chg="mod">
          <ac:chgData name="Gordon Hille Johnsen" userId="760d1d10-fe4f-46f4-bc3a-9be451f90b0c" providerId="ADAL" clId="{4A49E436-5F07-4F5D-9CEA-7D9216CBD600}" dt="2023-11-04T08:32:52.110" v="929" actId="26606"/>
          <ac:picMkLst>
            <pc:docMk/>
            <pc:sldMk cId="2916243034" sldId="276"/>
            <ac:picMk id="12" creationId="{37FA4222-EF7E-74CE-5B58-5CF8C9E4FA63}"/>
          </ac:picMkLst>
        </pc:picChg>
      </pc:sldChg>
      <pc:sldChg chg="modSp del mod ord">
        <pc:chgData name="Gordon Hille Johnsen" userId="760d1d10-fe4f-46f4-bc3a-9be451f90b0c" providerId="ADAL" clId="{4A49E436-5F07-4F5D-9CEA-7D9216CBD600}" dt="2023-11-06T14:06:42.331" v="1378" actId="2696"/>
        <pc:sldMkLst>
          <pc:docMk/>
          <pc:sldMk cId="3193121490" sldId="277"/>
        </pc:sldMkLst>
        <pc:spChg chg="mod">
          <ac:chgData name="Gordon Hille Johnsen" userId="760d1d10-fe4f-46f4-bc3a-9be451f90b0c" providerId="ADAL" clId="{4A49E436-5F07-4F5D-9CEA-7D9216CBD600}" dt="2023-11-04T08:27:11.129" v="917" actId="20577"/>
          <ac:spMkLst>
            <pc:docMk/>
            <pc:sldMk cId="3193121490" sldId="277"/>
            <ac:spMk id="2" creationId="{B0722DB2-02D6-A6FE-911B-1C2916892C53}"/>
          </ac:spMkLst>
        </pc:spChg>
        <pc:spChg chg="mod">
          <ac:chgData name="Gordon Hille Johnsen" userId="760d1d10-fe4f-46f4-bc3a-9be451f90b0c" providerId="ADAL" clId="{4A49E436-5F07-4F5D-9CEA-7D9216CBD600}" dt="2023-11-04T08:04:02.791" v="873" actId="20577"/>
          <ac:spMkLst>
            <pc:docMk/>
            <pc:sldMk cId="3193121490" sldId="277"/>
            <ac:spMk id="3" creationId="{26640806-10E5-E0D0-89BC-68BDCF85EA63}"/>
          </ac:spMkLst>
        </pc:spChg>
      </pc:sldChg>
      <pc:sldChg chg="modSp mod">
        <pc:chgData name="Gordon Hille Johnsen" userId="760d1d10-fe4f-46f4-bc3a-9be451f90b0c" providerId="ADAL" clId="{4A49E436-5F07-4F5D-9CEA-7D9216CBD600}" dt="2023-11-04T08:33:43.438" v="932" actId="207"/>
        <pc:sldMkLst>
          <pc:docMk/>
          <pc:sldMk cId="3946883144" sldId="278"/>
        </pc:sldMkLst>
        <pc:spChg chg="mod">
          <ac:chgData name="Gordon Hille Johnsen" userId="760d1d10-fe4f-46f4-bc3a-9be451f90b0c" providerId="ADAL" clId="{4A49E436-5F07-4F5D-9CEA-7D9216CBD600}" dt="2023-11-04T08:33:43.438" v="932" actId="207"/>
          <ac:spMkLst>
            <pc:docMk/>
            <pc:sldMk cId="3946883144" sldId="278"/>
            <ac:spMk id="2" creationId="{A44C5CEE-D820-AF16-7B62-17E889114F42}"/>
          </ac:spMkLst>
        </pc:spChg>
        <pc:picChg chg="mod ord">
          <ac:chgData name="Gordon Hille Johnsen" userId="760d1d10-fe4f-46f4-bc3a-9be451f90b0c" providerId="ADAL" clId="{4A49E436-5F07-4F5D-9CEA-7D9216CBD600}" dt="2023-11-04T08:33:23.133" v="931" actId="26606"/>
          <ac:picMkLst>
            <pc:docMk/>
            <pc:sldMk cId="3946883144" sldId="278"/>
            <ac:picMk id="6" creationId="{3D06B1A5-B950-7E54-C99B-1BA694CF1476}"/>
          </ac:picMkLst>
        </pc:picChg>
        <pc:picChg chg="mod">
          <ac:chgData name="Gordon Hille Johnsen" userId="760d1d10-fe4f-46f4-bc3a-9be451f90b0c" providerId="ADAL" clId="{4A49E436-5F07-4F5D-9CEA-7D9216CBD600}" dt="2023-11-04T08:33:23.133" v="931" actId="26606"/>
          <ac:picMkLst>
            <pc:docMk/>
            <pc:sldMk cId="3946883144" sldId="278"/>
            <ac:picMk id="8" creationId="{40D2446F-49F1-E14B-FCD4-7918021914ED}"/>
          </ac:picMkLst>
        </pc:picChg>
      </pc:sldChg>
      <pc:sldChg chg="addSp delSp modSp new del">
        <pc:chgData name="Gordon Hille Johnsen" userId="760d1d10-fe4f-46f4-bc3a-9be451f90b0c" providerId="ADAL" clId="{4A49E436-5F07-4F5D-9CEA-7D9216CBD600}" dt="2023-11-04T08:35:30.723" v="992" actId="47"/>
        <pc:sldMkLst>
          <pc:docMk/>
          <pc:sldMk cId="312264339" sldId="279"/>
        </pc:sldMkLst>
        <pc:spChg chg="del">
          <ac:chgData name="Gordon Hille Johnsen" userId="760d1d10-fe4f-46f4-bc3a-9be451f90b0c" providerId="ADAL" clId="{4A49E436-5F07-4F5D-9CEA-7D9216CBD600}" dt="2023-11-04T08:35:13.767" v="991" actId="931"/>
          <ac:spMkLst>
            <pc:docMk/>
            <pc:sldMk cId="312264339" sldId="279"/>
            <ac:spMk id="3" creationId="{EBB5687E-7971-9687-E307-C5D79408156D}"/>
          </ac:spMkLst>
        </pc:spChg>
        <pc:picChg chg="add mod">
          <ac:chgData name="Gordon Hille Johnsen" userId="760d1d10-fe4f-46f4-bc3a-9be451f90b0c" providerId="ADAL" clId="{4A49E436-5F07-4F5D-9CEA-7D9216CBD600}" dt="2023-11-04T08:35:13.767" v="991" actId="931"/>
          <ac:picMkLst>
            <pc:docMk/>
            <pc:sldMk cId="312264339" sldId="279"/>
            <ac:picMk id="6" creationId="{02CC0F32-99F2-7BC3-AC67-4D11A914D12A}"/>
          </ac:picMkLst>
        </pc:picChg>
      </pc:sldChg>
      <pc:sldChg chg="addSp delSp modSp new del mod modClrScheme chgLayout">
        <pc:chgData name="Gordon Hille Johnsen" userId="760d1d10-fe4f-46f4-bc3a-9be451f90b0c" providerId="ADAL" clId="{4A49E436-5F07-4F5D-9CEA-7D9216CBD600}" dt="2023-11-04T08:35:05.126" v="989" actId="47"/>
        <pc:sldMkLst>
          <pc:docMk/>
          <pc:sldMk cId="1324933854" sldId="279"/>
        </pc:sldMkLst>
        <pc:spChg chg="add del">
          <ac:chgData name="Gordon Hille Johnsen" userId="760d1d10-fe4f-46f4-bc3a-9be451f90b0c" providerId="ADAL" clId="{4A49E436-5F07-4F5D-9CEA-7D9216CBD600}" dt="2023-11-04T08:34:51.203" v="988" actId="26606"/>
          <ac:spMkLst>
            <pc:docMk/>
            <pc:sldMk cId="1324933854" sldId="279"/>
            <ac:spMk id="2" creationId="{7382275C-53F4-E5C5-3BAD-46ACC42D538E}"/>
          </ac:spMkLst>
        </pc:spChg>
        <pc:spChg chg="del">
          <ac:chgData name="Gordon Hille Johnsen" userId="760d1d10-fe4f-46f4-bc3a-9be451f90b0c" providerId="ADAL" clId="{4A49E436-5F07-4F5D-9CEA-7D9216CBD600}" dt="2023-11-04T08:34:36.743" v="984" actId="931"/>
          <ac:spMkLst>
            <pc:docMk/>
            <pc:sldMk cId="1324933854" sldId="279"/>
            <ac:spMk id="3" creationId="{ED98A089-28FA-11A1-A386-FED75925898B}"/>
          </ac:spMkLst>
        </pc:spChg>
        <pc:spChg chg="del">
          <ac:chgData name="Gordon Hille Johnsen" userId="760d1d10-fe4f-46f4-bc3a-9be451f90b0c" providerId="ADAL" clId="{4A49E436-5F07-4F5D-9CEA-7D9216CBD600}" dt="2023-11-04T08:34:42.674" v="985" actId="931"/>
          <ac:spMkLst>
            <pc:docMk/>
            <pc:sldMk cId="1324933854" sldId="279"/>
            <ac:spMk id="4" creationId="{56D45C62-0136-5C98-C01D-7D147EBA9710}"/>
          </ac:spMkLst>
        </pc:spChg>
        <pc:spChg chg="add del">
          <ac:chgData name="Gordon Hille Johnsen" userId="760d1d10-fe4f-46f4-bc3a-9be451f90b0c" providerId="ADAL" clId="{4A49E436-5F07-4F5D-9CEA-7D9216CBD600}" dt="2023-11-04T08:34:51.203" v="987" actId="26606"/>
          <ac:spMkLst>
            <pc:docMk/>
            <pc:sldMk cId="1324933854" sldId="279"/>
            <ac:spMk id="13" creationId="{911F28CC-7A8A-543E-3AEB-0C0D23EB88C8}"/>
          </ac:spMkLst>
        </pc:spChg>
        <pc:spChg chg="add mod">
          <ac:chgData name="Gordon Hille Johnsen" userId="760d1d10-fe4f-46f4-bc3a-9be451f90b0c" providerId="ADAL" clId="{4A49E436-5F07-4F5D-9CEA-7D9216CBD600}" dt="2023-11-04T08:34:51.203" v="988" actId="26606"/>
          <ac:spMkLst>
            <pc:docMk/>
            <pc:sldMk cId="1324933854" sldId="279"/>
            <ac:spMk id="15" creationId="{AA89690B-E7B4-F9AB-F2E0-E85588F1C86F}"/>
          </ac:spMkLst>
        </pc:spChg>
        <pc:picChg chg="add mod ord">
          <ac:chgData name="Gordon Hille Johnsen" userId="760d1d10-fe4f-46f4-bc3a-9be451f90b0c" providerId="ADAL" clId="{4A49E436-5F07-4F5D-9CEA-7D9216CBD600}" dt="2023-11-04T08:34:51.203" v="988" actId="26606"/>
          <ac:picMkLst>
            <pc:docMk/>
            <pc:sldMk cId="1324933854" sldId="279"/>
            <ac:picMk id="6" creationId="{D635F7BC-035B-7767-0E87-B9BF7F7123AC}"/>
          </ac:picMkLst>
        </pc:picChg>
        <pc:picChg chg="add mod">
          <ac:chgData name="Gordon Hille Johnsen" userId="760d1d10-fe4f-46f4-bc3a-9be451f90b0c" providerId="ADAL" clId="{4A49E436-5F07-4F5D-9CEA-7D9216CBD600}" dt="2023-11-04T08:34:51.203" v="988" actId="26606"/>
          <ac:picMkLst>
            <pc:docMk/>
            <pc:sldMk cId="1324933854" sldId="279"/>
            <ac:picMk id="8" creationId="{10C2CC4E-3A21-1DF7-2A5E-33090FEF4ED9}"/>
          </ac:picMkLst>
        </pc:picChg>
      </pc:sldChg>
      <pc:sldChg chg="addSp delSp modSp new del mod modClrScheme chgLayout">
        <pc:chgData name="Gordon Hille Johnsen" userId="760d1d10-fe4f-46f4-bc3a-9be451f90b0c" providerId="ADAL" clId="{4A49E436-5F07-4F5D-9CEA-7D9216CBD600}" dt="2023-11-04T08:34:21.616" v="981" actId="47"/>
        <pc:sldMkLst>
          <pc:docMk/>
          <pc:sldMk cId="2034293965" sldId="279"/>
        </pc:sldMkLst>
        <pc:spChg chg="del">
          <ac:chgData name="Gordon Hille Johnsen" userId="760d1d10-fe4f-46f4-bc3a-9be451f90b0c" providerId="ADAL" clId="{4A49E436-5F07-4F5D-9CEA-7D9216CBD600}" dt="2023-11-04T08:31:33.382" v="919" actId="26606"/>
          <ac:spMkLst>
            <pc:docMk/>
            <pc:sldMk cId="2034293965" sldId="279"/>
            <ac:spMk id="2" creationId="{5B6652C9-1D59-2DFB-5A67-AFC1569D4770}"/>
          </ac:spMkLst>
        </pc:spChg>
        <pc:spChg chg="del">
          <ac:chgData name="Gordon Hille Johnsen" userId="760d1d10-fe4f-46f4-bc3a-9be451f90b0c" providerId="ADAL" clId="{4A49E436-5F07-4F5D-9CEA-7D9216CBD600}" dt="2023-11-04T08:31:25.943" v="918" actId="931"/>
          <ac:spMkLst>
            <pc:docMk/>
            <pc:sldMk cId="2034293965" sldId="279"/>
            <ac:spMk id="3" creationId="{F0C7342D-EA03-3CC5-0D33-1796A9C561E1}"/>
          </ac:spMkLst>
        </pc:spChg>
        <pc:spChg chg="del">
          <ac:chgData name="Gordon Hille Johnsen" userId="760d1d10-fe4f-46f4-bc3a-9be451f90b0c" providerId="ADAL" clId="{4A49E436-5F07-4F5D-9CEA-7D9216CBD600}" dt="2023-11-04T08:31:33.382" v="919" actId="26606"/>
          <ac:spMkLst>
            <pc:docMk/>
            <pc:sldMk cId="2034293965" sldId="279"/>
            <ac:spMk id="4" creationId="{AE824E16-A59E-6FF6-DE19-C664D326FAC1}"/>
          </ac:spMkLst>
        </pc:spChg>
        <pc:picChg chg="add mod">
          <ac:chgData name="Gordon Hille Johnsen" userId="760d1d10-fe4f-46f4-bc3a-9be451f90b0c" providerId="ADAL" clId="{4A49E436-5F07-4F5D-9CEA-7D9216CBD600}" dt="2023-11-04T08:31:33.382" v="919" actId="26606"/>
          <ac:picMkLst>
            <pc:docMk/>
            <pc:sldMk cId="2034293965" sldId="279"/>
            <ac:picMk id="6" creationId="{B7D30EC8-3948-C923-0E2E-C81266005B8D}"/>
          </ac:picMkLst>
        </pc:picChg>
      </pc:sldChg>
      <pc:sldChg chg="addSp delSp modSp new del mod">
        <pc:chgData name="Gordon Hille Johnsen" userId="760d1d10-fe4f-46f4-bc3a-9be451f90b0c" providerId="ADAL" clId="{4A49E436-5F07-4F5D-9CEA-7D9216CBD600}" dt="2023-11-04T08:34:24.588" v="982" actId="47"/>
        <pc:sldMkLst>
          <pc:docMk/>
          <pc:sldMk cId="3526041312" sldId="280"/>
        </pc:sldMkLst>
        <pc:spChg chg="del">
          <ac:chgData name="Gordon Hille Johnsen" userId="760d1d10-fe4f-46f4-bc3a-9be451f90b0c" providerId="ADAL" clId="{4A49E436-5F07-4F5D-9CEA-7D9216CBD600}" dt="2023-11-04T08:32:04.026" v="922" actId="26606"/>
          <ac:spMkLst>
            <pc:docMk/>
            <pc:sldMk cId="3526041312" sldId="280"/>
            <ac:spMk id="2" creationId="{E492C97C-BB35-9529-598A-F666665A19A4}"/>
          </ac:spMkLst>
        </pc:spChg>
        <pc:spChg chg="del">
          <ac:chgData name="Gordon Hille Johnsen" userId="760d1d10-fe4f-46f4-bc3a-9be451f90b0c" providerId="ADAL" clId="{4A49E436-5F07-4F5D-9CEA-7D9216CBD600}" dt="2023-11-04T08:32:01.175" v="921" actId="931"/>
          <ac:spMkLst>
            <pc:docMk/>
            <pc:sldMk cId="3526041312" sldId="280"/>
            <ac:spMk id="3" creationId="{85638635-1A34-9CC7-26E0-5C35FC24894D}"/>
          </ac:spMkLst>
        </pc:spChg>
        <pc:picChg chg="add mod">
          <ac:chgData name="Gordon Hille Johnsen" userId="760d1d10-fe4f-46f4-bc3a-9be451f90b0c" providerId="ADAL" clId="{4A49E436-5F07-4F5D-9CEA-7D9216CBD600}" dt="2023-11-04T08:32:04.026" v="922" actId="26606"/>
          <ac:picMkLst>
            <pc:docMk/>
            <pc:sldMk cId="3526041312" sldId="280"/>
            <ac:picMk id="5" creationId="{12300BDE-96B9-07D3-F3BE-919BD80BB36E}"/>
          </ac:picMkLst>
        </pc:pic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tellysbilde Rød">
    <p:bg>
      <p:bgPr>
        <a:solidFill>
          <a:schemeClr val="accent1"/>
        </a:solid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2052256" y="1955800"/>
            <a:ext cx="12601575" cy="2532618"/>
          </a:xfrm>
        </p:spPr>
        <p:txBody>
          <a:bodyPr anchor="b">
            <a:normAutofit/>
          </a:bodyPr>
          <a:lstStyle>
            <a:lvl1pPr algn="l">
              <a:defRPr sz="9100">
                <a:solidFill>
                  <a:schemeClr val="bg1"/>
                </a:solidFill>
              </a:defRPr>
            </a:lvl1pPr>
          </a:lstStyle>
          <a:p>
            <a:r>
              <a:rPr lang="nb-NO"/>
              <a:t>Klikk for å redigere tittelstil</a:t>
            </a:r>
            <a:endParaRPr lang="nb-NO" dirty="0"/>
          </a:p>
        </p:txBody>
      </p:sp>
      <p:sp>
        <p:nvSpPr>
          <p:cNvPr id="3" name="Undertittel 2"/>
          <p:cNvSpPr>
            <a:spLocks noGrp="1"/>
          </p:cNvSpPr>
          <p:nvPr>
            <p:ph type="subTitle" idx="1"/>
          </p:nvPr>
        </p:nvSpPr>
        <p:spPr>
          <a:xfrm>
            <a:off x="2052256" y="4928426"/>
            <a:ext cx="12601575" cy="1587881"/>
          </a:xfrm>
        </p:spPr>
        <p:txBody>
          <a:bodyPr>
            <a:normAutofit/>
          </a:bodyPr>
          <a:lstStyle>
            <a:lvl1pPr marL="0" indent="0" algn="l">
              <a:buNone/>
              <a:defRPr sz="5400">
                <a:solidFill>
                  <a:schemeClr val="bg1"/>
                </a:solidFill>
                <a:latin typeface="Texta Medium" panose="02000000000000000000" pitchFamily="50" charset="0"/>
              </a:defRPr>
            </a:lvl1pPr>
            <a:lvl2pPr marL="609539" indent="0" algn="ctr">
              <a:buNone/>
              <a:defRPr sz="2666"/>
            </a:lvl2pPr>
            <a:lvl3pPr marL="1219078" indent="0" algn="ctr">
              <a:buNone/>
              <a:defRPr sz="2400"/>
            </a:lvl3pPr>
            <a:lvl4pPr marL="1828617" indent="0" algn="ctr">
              <a:buNone/>
              <a:defRPr sz="2133"/>
            </a:lvl4pPr>
            <a:lvl5pPr marL="2438156" indent="0" algn="ctr">
              <a:buNone/>
              <a:defRPr sz="2133"/>
            </a:lvl5pPr>
            <a:lvl6pPr marL="3047695" indent="0" algn="ctr">
              <a:buNone/>
              <a:defRPr sz="2133"/>
            </a:lvl6pPr>
            <a:lvl7pPr marL="3657234" indent="0" algn="ctr">
              <a:buNone/>
              <a:defRPr sz="2133"/>
            </a:lvl7pPr>
            <a:lvl8pPr marL="4266773" indent="0" algn="ctr">
              <a:buNone/>
              <a:defRPr sz="2133"/>
            </a:lvl8pPr>
            <a:lvl9pPr marL="4876312" indent="0" algn="ctr">
              <a:buNone/>
              <a:defRPr sz="2133"/>
            </a:lvl9pPr>
          </a:lstStyle>
          <a:p>
            <a:r>
              <a:rPr lang="nb-NO"/>
              <a:t>Klikk for å redigere undertittelstil i malen</a:t>
            </a:r>
          </a:p>
        </p:txBody>
      </p:sp>
      <p:sp>
        <p:nvSpPr>
          <p:cNvPr id="11" name="Plassholder for tekst 10"/>
          <p:cNvSpPr>
            <a:spLocks noGrp="1"/>
          </p:cNvSpPr>
          <p:nvPr>
            <p:ph type="body" sz="quarter" idx="10" hasCustomPrompt="1"/>
          </p:nvPr>
        </p:nvSpPr>
        <p:spPr>
          <a:xfrm>
            <a:off x="1930400" y="8064501"/>
            <a:ext cx="7670800" cy="469900"/>
          </a:xfrm>
        </p:spPr>
        <p:txBody>
          <a:bodyPr>
            <a:normAutofit/>
          </a:bodyPr>
          <a:lstStyle>
            <a:lvl1pPr marL="0" indent="0">
              <a:buNone/>
              <a:defRPr sz="3200">
                <a:solidFill>
                  <a:schemeClr val="bg1"/>
                </a:solidFill>
                <a:latin typeface="Texta Medium" panose="02000000000000000000" pitchFamily="50" charset="0"/>
              </a:defRPr>
            </a:lvl1pPr>
          </a:lstStyle>
          <a:p>
            <a:pPr lvl="0"/>
            <a:r>
              <a:rPr lang="nb-NO" dirty="0" err="1"/>
              <a:t>dd.mm.yyyy</a:t>
            </a:r>
            <a:endParaRPr lang="nb-NO" dirty="0"/>
          </a:p>
        </p:txBody>
      </p:sp>
      <p:pic>
        <p:nvPicPr>
          <p:cNvPr id="12" name="Bild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4468306" cy="1525459"/>
          </a:xfrm>
          <a:prstGeom prst="rect">
            <a:avLst/>
          </a:prstGeom>
        </p:spPr>
      </p:pic>
    </p:spTree>
    <p:extLst>
      <p:ext uri="{BB962C8B-B14F-4D97-AF65-F5344CB8AC3E}">
        <p14:creationId xmlns:p14="http://schemas.microsoft.com/office/powerpoint/2010/main" val="21424064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3" name="Plassholder for tekst 2"/>
          <p:cNvSpPr>
            <a:spLocks noGrp="1"/>
          </p:cNvSpPr>
          <p:nvPr>
            <p:ph type="body" idx="1"/>
          </p:nvPr>
        </p:nvSpPr>
        <p:spPr>
          <a:xfrm>
            <a:off x="1119609" y="2592324"/>
            <a:ext cx="6480810" cy="990124"/>
          </a:xfrm>
        </p:spPr>
        <p:txBody>
          <a:bodyPr anchor="t" anchorCtr="0">
            <a:normAutofit/>
          </a:bodyPr>
          <a:lstStyle>
            <a:lvl1pPr marL="0" indent="0">
              <a:buNone/>
              <a:defRPr sz="3400" b="1"/>
            </a:lvl1pPr>
            <a:lvl2pPr marL="609539" indent="0">
              <a:buNone/>
              <a:defRPr sz="2666" b="1"/>
            </a:lvl2pPr>
            <a:lvl3pPr marL="1219078" indent="0">
              <a:buNone/>
              <a:defRPr sz="2400" b="1"/>
            </a:lvl3pPr>
            <a:lvl4pPr marL="1828617" indent="0">
              <a:buNone/>
              <a:defRPr sz="2133" b="1"/>
            </a:lvl4pPr>
            <a:lvl5pPr marL="2438156" indent="0">
              <a:buNone/>
              <a:defRPr sz="2133" b="1"/>
            </a:lvl5pPr>
            <a:lvl6pPr marL="3047695" indent="0">
              <a:buNone/>
              <a:defRPr sz="2133" b="1"/>
            </a:lvl6pPr>
            <a:lvl7pPr marL="3657234" indent="0">
              <a:buNone/>
              <a:defRPr sz="2133" b="1"/>
            </a:lvl7pPr>
            <a:lvl8pPr marL="4266773" indent="0">
              <a:buNone/>
              <a:defRPr sz="2133" b="1"/>
            </a:lvl8pPr>
            <a:lvl9pPr marL="4876312" indent="0">
              <a:buNone/>
              <a:defRPr sz="2133" b="1"/>
            </a:lvl9pPr>
          </a:lstStyle>
          <a:p>
            <a:pPr lvl="0"/>
            <a:r>
              <a:rPr lang="nb-NO"/>
              <a:t>Klikk for å redigere tekststiler i malen</a:t>
            </a:r>
          </a:p>
        </p:txBody>
      </p:sp>
      <p:sp>
        <p:nvSpPr>
          <p:cNvPr id="4" name="Plassholder for innhold 3"/>
          <p:cNvSpPr>
            <a:spLocks noGrp="1"/>
          </p:cNvSpPr>
          <p:nvPr>
            <p:ph sz="half" idx="2"/>
          </p:nvPr>
        </p:nvSpPr>
        <p:spPr>
          <a:xfrm>
            <a:off x="1119609" y="3581400"/>
            <a:ext cx="6480810" cy="448360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5" name="Plassholder for tekst 4"/>
          <p:cNvSpPr>
            <a:spLocks noGrp="1"/>
          </p:cNvSpPr>
          <p:nvPr>
            <p:ph type="body" sz="quarter" idx="3"/>
          </p:nvPr>
        </p:nvSpPr>
        <p:spPr>
          <a:xfrm>
            <a:off x="8461058" y="2592324"/>
            <a:ext cx="6480810" cy="989075"/>
          </a:xfrm>
        </p:spPr>
        <p:txBody>
          <a:bodyPr anchor="t" anchorCtr="0">
            <a:noAutofit/>
          </a:bodyPr>
          <a:lstStyle>
            <a:lvl1pPr marL="0" indent="0">
              <a:buNone/>
              <a:defRPr sz="3400" b="1"/>
            </a:lvl1pPr>
            <a:lvl2pPr marL="609539" indent="0">
              <a:buNone/>
              <a:defRPr sz="2666" b="1"/>
            </a:lvl2pPr>
            <a:lvl3pPr marL="1219078" indent="0">
              <a:buNone/>
              <a:defRPr sz="2400" b="1"/>
            </a:lvl3pPr>
            <a:lvl4pPr marL="1828617" indent="0">
              <a:buNone/>
              <a:defRPr sz="2133" b="1"/>
            </a:lvl4pPr>
            <a:lvl5pPr marL="2438156" indent="0">
              <a:buNone/>
              <a:defRPr sz="2133" b="1"/>
            </a:lvl5pPr>
            <a:lvl6pPr marL="3047695" indent="0">
              <a:buNone/>
              <a:defRPr sz="2133" b="1"/>
            </a:lvl6pPr>
            <a:lvl7pPr marL="3657234" indent="0">
              <a:buNone/>
              <a:defRPr sz="2133" b="1"/>
            </a:lvl7pPr>
            <a:lvl8pPr marL="4266773" indent="0">
              <a:buNone/>
              <a:defRPr sz="2133" b="1"/>
            </a:lvl8pPr>
            <a:lvl9pPr marL="4876312" indent="0">
              <a:buNone/>
              <a:defRPr sz="2133" b="1"/>
            </a:lvl9pPr>
          </a:lstStyle>
          <a:p>
            <a:pPr lvl="0"/>
            <a:r>
              <a:rPr lang="nb-NO"/>
              <a:t>Klikk for å redigere tekststiler i malen</a:t>
            </a:r>
          </a:p>
        </p:txBody>
      </p:sp>
      <p:sp>
        <p:nvSpPr>
          <p:cNvPr id="6" name="Plassholder for innhold 5"/>
          <p:cNvSpPr>
            <a:spLocks noGrp="1"/>
          </p:cNvSpPr>
          <p:nvPr>
            <p:ph sz="quarter" idx="4"/>
          </p:nvPr>
        </p:nvSpPr>
        <p:spPr>
          <a:xfrm>
            <a:off x="8461058" y="3581399"/>
            <a:ext cx="6480810" cy="4483609"/>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7" name="Plassholder for dato 6"/>
          <p:cNvSpPr>
            <a:spLocks noGrp="1"/>
          </p:cNvSpPr>
          <p:nvPr>
            <p:ph type="dt" sz="half" idx="10"/>
          </p:nvPr>
        </p:nvSpPr>
        <p:spPr/>
        <p:txBody>
          <a:bodyPr/>
          <a:lstStyle/>
          <a:p>
            <a:fld id="{983651F3-9B16-40C6-B209-3688FC9C95F6}" type="datetimeFigureOut">
              <a:rPr lang="nb-NO" smtClean="0"/>
              <a:t>06.11.2023</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5751DFAA-887F-4071-8EAD-E8CA316FCF06}" type="slidenum">
              <a:rPr lang="nb-NO" smtClean="0"/>
              <a:t>‹#›</a:t>
            </a:fld>
            <a:endParaRPr lang="nb-NO"/>
          </a:p>
        </p:txBody>
      </p:sp>
      <p:sp>
        <p:nvSpPr>
          <p:cNvPr id="10" name="Tittel 9"/>
          <p:cNvSpPr>
            <a:spLocks noGrp="1"/>
          </p:cNvSpPr>
          <p:nvPr>
            <p:ph type="title"/>
          </p:nvPr>
        </p:nvSpPr>
        <p:spPr/>
        <p:txBody>
          <a:bodyPr/>
          <a:lstStyle/>
          <a:p>
            <a:r>
              <a:rPr lang="nb-NO"/>
              <a:t>Klikk for å redigere tittelstil</a:t>
            </a:r>
          </a:p>
        </p:txBody>
      </p:sp>
    </p:spTree>
    <p:extLst>
      <p:ext uri="{BB962C8B-B14F-4D97-AF65-F5344CB8AC3E}">
        <p14:creationId xmlns:p14="http://schemas.microsoft.com/office/powerpoint/2010/main" val="30846632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Avslutning Rød">
    <p:bg>
      <p:bgPr>
        <a:solidFill>
          <a:schemeClr val="accent1"/>
        </a:solidFill>
        <a:effectLst/>
      </p:bgPr>
    </p:bg>
    <p:spTree>
      <p:nvGrpSpPr>
        <p:cNvPr id="1" name=""/>
        <p:cNvGrpSpPr/>
        <p:nvPr/>
      </p:nvGrpSpPr>
      <p:grpSpPr>
        <a:xfrm>
          <a:off x="0" y="0"/>
          <a:ext cx="0" cy="0"/>
          <a:chOff x="0" y="0"/>
          <a:chExt cx="0" cy="0"/>
        </a:xfrm>
      </p:grpSpPr>
      <p:pic>
        <p:nvPicPr>
          <p:cNvPr id="5" name="Bild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96829" y="3969078"/>
            <a:ext cx="5860755" cy="5174922"/>
          </a:xfrm>
          <a:prstGeom prst="rect">
            <a:avLst/>
          </a:prstGeom>
        </p:spPr>
      </p:pic>
    </p:spTree>
    <p:extLst>
      <p:ext uri="{BB962C8B-B14F-4D97-AF65-F5344CB8AC3E}">
        <p14:creationId xmlns:p14="http://schemas.microsoft.com/office/powerpoint/2010/main" val="8155200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Avslutning Blå">
    <p:bg>
      <p:bgPr>
        <a:solidFill>
          <a:schemeClr val="accent2"/>
        </a:solidFill>
        <a:effectLst/>
      </p:bgPr>
    </p:bg>
    <p:spTree>
      <p:nvGrpSpPr>
        <p:cNvPr id="1" name=""/>
        <p:cNvGrpSpPr/>
        <p:nvPr/>
      </p:nvGrpSpPr>
      <p:grpSpPr>
        <a:xfrm>
          <a:off x="0" y="0"/>
          <a:ext cx="0" cy="0"/>
          <a:chOff x="0" y="0"/>
          <a:chExt cx="0" cy="0"/>
        </a:xfrm>
      </p:grpSpPr>
      <p:pic>
        <p:nvPicPr>
          <p:cNvPr id="5" name="Bild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96829" y="3969078"/>
            <a:ext cx="5860755" cy="5174922"/>
          </a:xfrm>
          <a:prstGeom prst="rect">
            <a:avLst/>
          </a:prstGeom>
        </p:spPr>
      </p:pic>
    </p:spTree>
    <p:extLst>
      <p:ext uri="{BB962C8B-B14F-4D97-AF65-F5344CB8AC3E}">
        <p14:creationId xmlns:p14="http://schemas.microsoft.com/office/powerpoint/2010/main" val="16800549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dato 2"/>
          <p:cNvSpPr>
            <a:spLocks noGrp="1"/>
          </p:cNvSpPr>
          <p:nvPr>
            <p:ph type="dt" sz="half" idx="10"/>
          </p:nvPr>
        </p:nvSpPr>
        <p:spPr/>
        <p:txBody>
          <a:bodyPr/>
          <a:lstStyle/>
          <a:p>
            <a:fld id="{983651F3-9B16-40C6-B209-3688FC9C95F6}" type="datetimeFigureOut">
              <a:rPr lang="nb-NO" smtClean="0"/>
              <a:t>06.11.2023</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3098047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983651F3-9B16-40C6-B209-3688FC9C95F6}" type="datetimeFigureOut">
              <a:rPr lang="nb-NO" smtClean="0"/>
              <a:t>06.11.2023</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1943840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tellysbilde Blå">
    <p:bg>
      <p:bgPr>
        <a:solidFill>
          <a:schemeClr val="accent2"/>
        </a:solid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2052256" y="1955800"/>
            <a:ext cx="12601575" cy="2532618"/>
          </a:xfrm>
        </p:spPr>
        <p:txBody>
          <a:bodyPr anchor="b">
            <a:normAutofit/>
          </a:bodyPr>
          <a:lstStyle>
            <a:lvl1pPr algn="l">
              <a:defRPr sz="9100">
                <a:solidFill>
                  <a:schemeClr val="bg1"/>
                </a:solidFill>
              </a:defRPr>
            </a:lvl1pPr>
          </a:lstStyle>
          <a:p>
            <a:r>
              <a:rPr lang="nb-NO"/>
              <a:t>Klikk for å redigere tittelstil</a:t>
            </a:r>
            <a:endParaRPr lang="nb-NO" dirty="0"/>
          </a:p>
        </p:txBody>
      </p:sp>
      <p:sp>
        <p:nvSpPr>
          <p:cNvPr id="3" name="Undertittel 2"/>
          <p:cNvSpPr>
            <a:spLocks noGrp="1"/>
          </p:cNvSpPr>
          <p:nvPr>
            <p:ph type="subTitle" idx="1"/>
          </p:nvPr>
        </p:nvSpPr>
        <p:spPr>
          <a:xfrm>
            <a:off x="2052256" y="4928426"/>
            <a:ext cx="12601575" cy="1587881"/>
          </a:xfrm>
        </p:spPr>
        <p:txBody>
          <a:bodyPr>
            <a:normAutofit/>
          </a:bodyPr>
          <a:lstStyle>
            <a:lvl1pPr marL="0" indent="0" algn="l">
              <a:buNone/>
              <a:defRPr sz="5400">
                <a:solidFill>
                  <a:schemeClr val="bg1"/>
                </a:solidFill>
                <a:latin typeface="Texta Medium" panose="02000000000000000000" pitchFamily="50" charset="0"/>
              </a:defRPr>
            </a:lvl1pPr>
            <a:lvl2pPr marL="609539" indent="0" algn="ctr">
              <a:buNone/>
              <a:defRPr sz="2666"/>
            </a:lvl2pPr>
            <a:lvl3pPr marL="1219078" indent="0" algn="ctr">
              <a:buNone/>
              <a:defRPr sz="2400"/>
            </a:lvl3pPr>
            <a:lvl4pPr marL="1828617" indent="0" algn="ctr">
              <a:buNone/>
              <a:defRPr sz="2133"/>
            </a:lvl4pPr>
            <a:lvl5pPr marL="2438156" indent="0" algn="ctr">
              <a:buNone/>
              <a:defRPr sz="2133"/>
            </a:lvl5pPr>
            <a:lvl6pPr marL="3047695" indent="0" algn="ctr">
              <a:buNone/>
              <a:defRPr sz="2133"/>
            </a:lvl6pPr>
            <a:lvl7pPr marL="3657234" indent="0" algn="ctr">
              <a:buNone/>
              <a:defRPr sz="2133"/>
            </a:lvl7pPr>
            <a:lvl8pPr marL="4266773" indent="0" algn="ctr">
              <a:buNone/>
              <a:defRPr sz="2133"/>
            </a:lvl8pPr>
            <a:lvl9pPr marL="4876312" indent="0" algn="ctr">
              <a:buNone/>
              <a:defRPr sz="2133"/>
            </a:lvl9pPr>
          </a:lstStyle>
          <a:p>
            <a:r>
              <a:rPr lang="nb-NO"/>
              <a:t>Klikk for å redigere undertittelstil i malen</a:t>
            </a:r>
          </a:p>
        </p:txBody>
      </p:sp>
      <p:sp>
        <p:nvSpPr>
          <p:cNvPr id="11" name="Plassholder for tekst 10"/>
          <p:cNvSpPr>
            <a:spLocks noGrp="1"/>
          </p:cNvSpPr>
          <p:nvPr>
            <p:ph type="body" sz="quarter" idx="10" hasCustomPrompt="1"/>
          </p:nvPr>
        </p:nvSpPr>
        <p:spPr>
          <a:xfrm>
            <a:off x="1930400" y="8064501"/>
            <a:ext cx="7670800" cy="469900"/>
          </a:xfrm>
        </p:spPr>
        <p:txBody>
          <a:bodyPr>
            <a:normAutofit/>
          </a:bodyPr>
          <a:lstStyle>
            <a:lvl1pPr marL="0" indent="0">
              <a:buNone/>
              <a:defRPr sz="3200">
                <a:solidFill>
                  <a:schemeClr val="bg1"/>
                </a:solidFill>
                <a:latin typeface="Texta Medium" panose="02000000000000000000" pitchFamily="50" charset="0"/>
              </a:defRPr>
            </a:lvl1pPr>
          </a:lstStyle>
          <a:p>
            <a:pPr lvl="0"/>
            <a:r>
              <a:rPr lang="nb-NO" dirty="0" err="1"/>
              <a:t>dd.mm.yyyy</a:t>
            </a:r>
            <a:endParaRPr lang="nb-NO" dirty="0"/>
          </a:p>
        </p:txBody>
      </p:sp>
      <p:pic>
        <p:nvPicPr>
          <p:cNvPr id="12" name="Bild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4468306" cy="1525459"/>
          </a:xfrm>
          <a:prstGeom prst="rect">
            <a:avLst/>
          </a:prstGeom>
        </p:spPr>
      </p:pic>
    </p:spTree>
    <p:extLst>
      <p:ext uri="{BB962C8B-B14F-4D97-AF65-F5344CB8AC3E}">
        <p14:creationId xmlns:p14="http://schemas.microsoft.com/office/powerpoint/2010/main" val="3423234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983651F3-9B16-40C6-B209-3688FC9C95F6}" type="datetimeFigureOut">
              <a:rPr lang="nb-NO" smtClean="0"/>
              <a:t>06.11.2023</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22125582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Deloverskrift">
    <p:bg>
      <p:bgPr>
        <a:solidFill>
          <a:schemeClr val="accent3"/>
        </a:soli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1260157" y="1160379"/>
            <a:ext cx="14019431" cy="941137"/>
          </a:xfrm>
        </p:spPr>
        <p:txBody>
          <a:bodyPr anchor="t" anchorCtr="0">
            <a:normAutofit/>
          </a:bodyPr>
          <a:lstStyle>
            <a:lvl1pPr>
              <a:defRPr sz="7300">
                <a:solidFill>
                  <a:schemeClr val="bg1"/>
                </a:solidFill>
              </a:defRPr>
            </a:lvl1pPr>
          </a:lstStyle>
          <a:p>
            <a:r>
              <a:rPr lang="nb-NO"/>
              <a:t>Klikk for å redigere tittelstil</a:t>
            </a:r>
          </a:p>
        </p:txBody>
      </p:sp>
      <p:sp>
        <p:nvSpPr>
          <p:cNvPr id="3" name="Plassholder for tekst 2"/>
          <p:cNvSpPr>
            <a:spLocks noGrp="1"/>
          </p:cNvSpPr>
          <p:nvPr>
            <p:ph type="body" idx="1"/>
          </p:nvPr>
        </p:nvSpPr>
        <p:spPr>
          <a:xfrm>
            <a:off x="1260157" y="2393299"/>
            <a:ext cx="14019431" cy="1248259"/>
          </a:xfrm>
        </p:spPr>
        <p:txBody>
          <a:bodyPr>
            <a:normAutofit/>
          </a:bodyPr>
          <a:lstStyle>
            <a:lvl1pPr marL="0" indent="0">
              <a:buNone/>
              <a:defRPr sz="4300">
                <a:solidFill>
                  <a:schemeClr val="bg1"/>
                </a:solidFill>
                <a:latin typeface="Texta Medium" panose="02000000000000000000" pitchFamily="50" charset="0"/>
              </a:defRPr>
            </a:lvl1pPr>
            <a:lvl2pPr marL="609539" indent="0">
              <a:buNone/>
              <a:defRPr sz="2666">
                <a:solidFill>
                  <a:schemeClr val="tx1">
                    <a:tint val="75000"/>
                  </a:schemeClr>
                </a:solidFill>
              </a:defRPr>
            </a:lvl2pPr>
            <a:lvl3pPr marL="1219078" indent="0">
              <a:buNone/>
              <a:defRPr sz="2400">
                <a:solidFill>
                  <a:schemeClr val="tx1">
                    <a:tint val="75000"/>
                  </a:schemeClr>
                </a:solidFill>
              </a:defRPr>
            </a:lvl3pPr>
            <a:lvl4pPr marL="1828617" indent="0">
              <a:buNone/>
              <a:defRPr sz="2133">
                <a:solidFill>
                  <a:schemeClr val="tx1">
                    <a:tint val="75000"/>
                  </a:schemeClr>
                </a:solidFill>
              </a:defRPr>
            </a:lvl4pPr>
            <a:lvl5pPr marL="2438156" indent="0">
              <a:buNone/>
              <a:defRPr sz="2133">
                <a:solidFill>
                  <a:schemeClr val="tx1">
                    <a:tint val="75000"/>
                  </a:schemeClr>
                </a:solidFill>
              </a:defRPr>
            </a:lvl5pPr>
            <a:lvl6pPr marL="3047695" indent="0">
              <a:buNone/>
              <a:defRPr sz="2133">
                <a:solidFill>
                  <a:schemeClr val="tx1">
                    <a:tint val="75000"/>
                  </a:schemeClr>
                </a:solidFill>
              </a:defRPr>
            </a:lvl6pPr>
            <a:lvl7pPr marL="3657234" indent="0">
              <a:buNone/>
              <a:defRPr sz="2133">
                <a:solidFill>
                  <a:schemeClr val="tx1">
                    <a:tint val="75000"/>
                  </a:schemeClr>
                </a:solidFill>
              </a:defRPr>
            </a:lvl7pPr>
            <a:lvl8pPr marL="4266773" indent="0">
              <a:buNone/>
              <a:defRPr sz="2133">
                <a:solidFill>
                  <a:schemeClr val="tx1">
                    <a:tint val="75000"/>
                  </a:schemeClr>
                </a:solidFill>
              </a:defRPr>
            </a:lvl8pPr>
            <a:lvl9pPr marL="4876312" indent="0">
              <a:buNone/>
              <a:defRPr sz="2133">
                <a:solidFill>
                  <a:schemeClr val="tx1">
                    <a:tint val="75000"/>
                  </a:schemeClr>
                </a:solidFill>
              </a:defRPr>
            </a:lvl9pPr>
          </a:lstStyle>
          <a:p>
            <a:pPr lvl="0"/>
            <a:r>
              <a:rPr lang="nb-NO"/>
              <a:t>Klikk for å redigere tekststiler i malen</a:t>
            </a:r>
          </a:p>
        </p:txBody>
      </p:sp>
      <p:sp>
        <p:nvSpPr>
          <p:cNvPr id="4" name="Plassholder for dato 3"/>
          <p:cNvSpPr>
            <a:spLocks noGrp="1"/>
          </p:cNvSpPr>
          <p:nvPr>
            <p:ph type="dt" sz="half" idx="10"/>
          </p:nvPr>
        </p:nvSpPr>
        <p:spPr/>
        <p:txBody>
          <a:bodyPr/>
          <a:lstStyle>
            <a:lvl1pPr>
              <a:defRPr>
                <a:solidFill>
                  <a:schemeClr val="bg1"/>
                </a:solidFill>
              </a:defRPr>
            </a:lvl1pPr>
          </a:lstStyle>
          <a:p>
            <a:fld id="{983651F3-9B16-40C6-B209-3688FC9C95F6}" type="datetimeFigureOut">
              <a:rPr lang="nb-NO" smtClean="0"/>
              <a:pPr/>
              <a:t>06.11.2023</a:t>
            </a:fld>
            <a:endParaRPr lang="nb-NO"/>
          </a:p>
        </p:txBody>
      </p:sp>
      <p:sp>
        <p:nvSpPr>
          <p:cNvPr id="5" name="Plassholder for bunntekst 4"/>
          <p:cNvSpPr>
            <a:spLocks noGrp="1"/>
          </p:cNvSpPr>
          <p:nvPr>
            <p:ph type="ftr" sz="quarter" idx="11"/>
          </p:nvPr>
        </p:nvSpPr>
        <p:spPr/>
        <p:txBody>
          <a:bodyPr/>
          <a:lstStyle>
            <a:lvl1pPr>
              <a:defRPr>
                <a:solidFill>
                  <a:schemeClr val="bg1"/>
                </a:solidFill>
              </a:defRPr>
            </a:lvl1pPr>
          </a:lstStyle>
          <a:p>
            <a:endParaRPr lang="nb-NO"/>
          </a:p>
        </p:txBody>
      </p:sp>
      <p:sp>
        <p:nvSpPr>
          <p:cNvPr id="6" name="Plassholder for lysbildenummer 5"/>
          <p:cNvSpPr>
            <a:spLocks noGrp="1"/>
          </p:cNvSpPr>
          <p:nvPr>
            <p:ph type="sldNum" sz="quarter" idx="12"/>
          </p:nvPr>
        </p:nvSpPr>
        <p:spPr/>
        <p:txBody>
          <a:bodyPr/>
          <a:lstStyle>
            <a:lvl1pPr>
              <a:defRPr>
                <a:solidFill>
                  <a:schemeClr val="bg1"/>
                </a:solidFill>
              </a:defRPr>
            </a:lvl1pPr>
          </a:lstStyle>
          <a:p>
            <a:fld id="{5751DFAA-887F-4071-8EAD-E8CA316FCF06}" type="slidenum">
              <a:rPr lang="nb-NO" smtClean="0"/>
              <a:pPr/>
              <a:t>‹#›</a:t>
            </a:fld>
            <a:endParaRPr lang="nb-NO"/>
          </a:p>
        </p:txBody>
      </p:sp>
    </p:spTree>
    <p:extLst>
      <p:ext uri="{BB962C8B-B14F-4D97-AF65-F5344CB8AC3E}">
        <p14:creationId xmlns:p14="http://schemas.microsoft.com/office/powerpoint/2010/main" val="258411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tel, innhold og bilde">
    <p:spTree>
      <p:nvGrpSpPr>
        <p:cNvPr id="1" name=""/>
        <p:cNvGrpSpPr/>
        <p:nvPr/>
      </p:nvGrpSpPr>
      <p:grpSpPr>
        <a:xfrm>
          <a:off x="0" y="0"/>
          <a:ext cx="0" cy="0"/>
          <a:chOff x="0" y="0"/>
          <a:chExt cx="0" cy="0"/>
        </a:xfrm>
      </p:grpSpPr>
      <p:sp>
        <p:nvSpPr>
          <p:cNvPr id="2" name="Tittel 1"/>
          <p:cNvSpPr>
            <a:spLocks noGrp="1"/>
          </p:cNvSpPr>
          <p:nvPr>
            <p:ph type="title"/>
          </p:nvPr>
        </p:nvSpPr>
        <p:spPr>
          <a:xfrm>
            <a:off x="1260157" y="288036"/>
            <a:ext cx="6480810" cy="1800285"/>
          </a:xfrm>
        </p:spPr>
        <p:txBody>
          <a:bodyPr/>
          <a:lstStyle/>
          <a:p>
            <a:r>
              <a:rPr lang="nb-NO"/>
              <a:t>Klikk for å redigere tittelstil</a:t>
            </a:r>
          </a:p>
        </p:txBody>
      </p:sp>
      <p:sp>
        <p:nvSpPr>
          <p:cNvPr id="3" name="Plassholder for innhold 2"/>
          <p:cNvSpPr>
            <a:spLocks noGrp="1"/>
          </p:cNvSpPr>
          <p:nvPr>
            <p:ph sz="half" idx="1"/>
          </p:nvPr>
        </p:nvSpPr>
        <p:spPr>
          <a:xfrm>
            <a:off x="1260157" y="2592324"/>
            <a:ext cx="6480810" cy="5472684"/>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5" name="Plassholder for dato 4"/>
          <p:cNvSpPr>
            <a:spLocks noGrp="1"/>
          </p:cNvSpPr>
          <p:nvPr>
            <p:ph type="dt" sz="half" idx="10"/>
          </p:nvPr>
        </p:nvSpPr>
        <p:spPr/>
        <p:txBody>
          <a:bodyPr/>
          <a:lstStyle/>
          <a:p>
            <a:fld id="{983651F3-9B16-40C6-B209-3688FC9C95F6}" type="datetimeFigureOut">
              <a:rPr lang="nb-NO" smtClean="0"/>
              <a:t>06.11.2023</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5751DFAA-887F-4071-8EAD-E8CA316FCF06}" type="slidenum">
              <a:rPr lang="nb-NO" smtClean="0"/>
              <a:t>‹#›</a:t>
            </a:fld>
            <a:endParaRPr lang="nb-NO"/>
          </a:p>
        </p:txBody>
      </p:sp>
      <p:sp>
        <p:nvSpPr>
          <p:cNvPr id="8" name="Plassholder for bilde 7"/>
          <p:cNvSpPr>
            <a:spLocks noGrp="1"/>
          </p:cNvSpPr>
          <p:nvPr>
            <p:ph type="pic" sz="quarter" idx="13"/>
          </p:nvPr>
        </p:nvSpPr>
        <p:spPr>
          <a:xfrm>
            <a:off x="8461058" y="1260157"/>
            <a:ext cx="6480810" cy="6610427"/>
          </a:xfrm>
          <a:prstGeom prst="rect">
            <a:avLst/>
          </a:prstGeom>
          <a:blipFill>
            <a:blip r:embed="rId2"/>
            <a:stretch>
              <a:fillRect/>
            </a:stretch>
          </a:blipFill>
        </p:spPr>
        <p:txBody>
          <a:bodyPr lIns="0" tIns="720000" rIns="0" bIns="0" anchor="t" anchorCtr="1"/>
          <a:lstStyle>
            <a:lvl1pPr marL="0" indent="0">
              <a:buNone/>
              <a:defRPr sz="2800">
                <a:solidFill>
                  <a:schemeClr val="bg1"/>
                </a:solidFill>
              </a:defRPr>
            </a:lvl1pPr>
          </a:lstStyle>
          <a:p>
            <a:r>
              <a:rPr lang="nb-NO"/>
              <a:t>Klikk på ikonet for å legge til et bilde</a:t>
            </a:r>
          </a:p>
        </p:txBody>
      </p:sp>
    </p:spTree>
    <p:extLst>
      <p:ext uri="{BB962C8B-B14F-4D97-AF65-F5344CB8AC3E}">
        <p14:creationId xmlns:p14="http://schemas.microsoft.com/office/powerpoint/2010/main" val="3519187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lsides bilde">
    <p:spTree>
      <p:nvGrpSpPr>
        <p:cNvPr id="1" name=""/>
        <p:cNvGrpSpPr/>
        <p:nvPr/>
      </p:nvGrpSpPr>
      <p:grpSpPr>
        <a:xfrm>
          <a:off x="0" y="0"/>
          <a:ext cx="0" cy="0"/>
          <a:chOff x="0" y="0"/>
          <a:chExt cx="0" cy="0"/>
        </a:xfrm>
      </p:grpSpPr>
      <p:sp>
        <p:nvSpPr>
          <p:cNvPr id="8" name="Plassholder for bilde 7"/>
          <p:cNvSpPr>
            <a:spLocks noGrp="1"/>
          </p:cNvSpPr>
          <p:nvPr>
            <p:ph type="pic" sz="quarter" idx="13"/>
          </p:nvPr>
        </p:nvSpPr>
        <p:spPr>
          <a:xfrm>
            <a:off x="-1" y="0"/>
            <a:ext cx="16254413" cy="9144000"/>
          </a:xfrm>
          <a:prstGeom prst="rect">
            <a:avLst/>
          </a:prstGeom>
          <a:blipFill>
            <a:blip r:embed="rId2"/>
            <a:stretch>
              <a:fillRect/>
            </a:stretch>
          </a:blipFill>
        </p:spPr>
        <p:txBody>
          <a:bodyPr lIns="0" tIns="1440000" rIns="0" bIns="0" anchor="t" anchorCtr="1"/>
          <a:lstStyle>
            <a:lvl1pPr marL="0" indent="0">
              <a:buNone/>
              <a:defRPr sz="2800">
                <a:solidFill>
                  <a:schemeClr val="bg1"/>
                </a:solidFill>
              </a:defRPr>
            </a:lvl1pPr>
          </a:lstStyle>
          <a:p>
            <a:r>
              <a:rPr lang="nb-NO"/>
              <a:t>Klikk på ikonet for å legge til et bilde</a:t>
            </a:r>
          </a:p>
        </p:txBody>
      </p:sp>
    </p:spTree>
    <p:extLst>
      <p:ext uri="{BB962C8B-B14F-4D97-AF65-F5344CB8AC3E}">
        <p14:creationId xmlns:p14="http://schemas.microsoft.com/office/powerpoint/2010/main" val="9000477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itatslide Rød">
    <p:bg>
      <p:bgPr>
        <a:solidFill>
          <a:schemeClr val="accent1"/>
        </a:solidFill>
        <a:effectLst/>
      </p:bgPr>
    </p:bg>
    <p:spTree>
      <p:nvGrpSpPr>
        <p:cNvPr id="1" name=""/>
        <p:cNvGrpSpPr/>
        <p:nvPr/>
      </p:nvGrpSpPr>
      <p:grpSpPr>
        <a:xfrm>
          <a:off x="0" y="0"/>
          <a:ext cx="0" cy="0"/>
          <a:chOff x="0" y="0"/>
          <a:chExt cx="0" cy="0"/>
        </a:xfrm>
      </p:grpSpPr>
      <p:sp>
        <p:nvSpPr>
          <p:cNvPr id="7" name="Plassholder for tekst 6"/>
          <p:cNvSpPr>
            <a:spLocks noGrp="1"/>
          </p:cNvSpPr>
          <p:nvPr>
            <p:ph type="body" sz="quarter" idx="10" hasCustomPrompt="1"/>
          </p:nvPr>
        </p:nvSpPr>
        <p:spPr>
          <a:xfrm>
            <a:off x="1260157" y="5670710"/>
            <a:ext cx="13321666" cy="617796"/>
          </a:xfrm>
          <a:prstGeom prst="rect">
            <a:avLst/>
          </a:prstGeom>
        </p:spPr>
        <p:txBody>
          <a:bodyPr lIns="0" tIns="0" rIns="0" bIns="0"/>
          <a:lstStyle>
            <a:lvl1pPr marL="0" indent="0">
              <a:buNone/>
              <a:defRPr sz="2400" baseline="0">
                <a:solidFill>
                  <a:schemeClr val="bg1"/>
                </a:solidFill>
                <a:latin typeface="Texta" panose="02000000000000000000" pitchFamily="50" charset="0"/>
              </a:defRPr>
            </a:lvl1pPr>
          </a:lstStyle>
          <a:p>
            <a:pPr lvl="0"/>
            <a:r>
              <a:rPr lang="nb-NO" dirty="0"/>
              <a:t>Kilde til sitat</a:t>
            </a:r>
          </a:p>
        </p:txBody>
      </p:sp>
      <p:sp>
        <p:nvSpPr>
          <p:cNvPr id="9" name="Plassholder for tekst 8"/>
          <p:cNvSpPr>
            <a:spLocks noGrp="1"/>
          </p:cNvSpPr>
          <p:nvPr>
            <p:ph type="body" sz="quarter" idx="11" hasCustomPrompt="1"/>
          </p:nvPr>
        </p:nvSpPr>
        <p:spPr>
          <a:xfrm>
            <a:off x="1260157" y="1224153"/>
            <a:ext cx="13321666" cy="3924490"/>
          </a:xfrm>
        </p:spPr>
        <p:txBody>
          <a:bodyPr>
            <a:normAutofit/>
          </a:bodyPr>
          <a:lstStyle>
            <a:lvl1pPr marL="540000" indent="-540000">
              <a:buClrTx/>
              <a:buFont typeface="Arial" panose="020B0604020202020204" pitchFamily="34" charset="0"/>
              <a:buChar char="•"/>
              <a:defRPr sz="4600">
                <a:solidFill>
                  <a:schemeClr val="bg1"/>
                </a:solidFill>
                <a:latin typeface="+mj-lt"/>
              </a:defRPr>
            </a:lvl1pPr>
          </a:lstStyle>
          <a:p>
            <a:pPr lvl="0"/>
            <a:r>
              <a:rPr lang="nb-NO" dirty="0"/>
              <a:t>Sett inn sitat</a:t>
            </a:r>
          </a:p>
        </p:txBody>
      </p:sp>
    </p:spTree>
    <p:extLst>
      <p:ext uri="{BB962C8B-B14F-4D97-AF65-F5344CB8AC3E}">
        <p14:creationId xmlns:p14="http://schemas.microsoft.com/office/powerpoint/2010/main" val="4341413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itatslide Blå">
    <p:bg>
      <p:bgPr>
        <a:solidFill>
          <a:schemeClr val="accent2"/>
        </a:solidFill>
        <a:effectLst/>
      </p:bgPr>
    </p:bg>
    <p:spTree>
      <p:nvGrpSpPr>
        <p:cNvPr id="1" name=""/>
        <p:cNvGrpSpPr/>
        <p:nvPr/>
      </p:nvGrpSpPr>
      <p:grpSpPr>
        <a:xfrm>
          <a:off x="0" y="0"/>
          <a:ext cx="0" cy="0"/>
          <a:chOff x="0" y="0"/>
          <a:chExt cx="0" cy="0"/>
        </a:xfrm>
      </p:grpSpPr>
      <p:sp>
        <p:nvSpPr>
          <p:cNvPr id="7" name="Plassholder for tekst 6"/>
          <p:cNvSpPr>
            <a:spLocks noGrp="1"/>
          </p:cNvSpPr>
          <p:nvPr>
            <p:ph type="body" sz="quarter" idx="10" hasCustomPrompt="1"/>
          </p:nvPr>
        </p:nvSpPr>
        <p:spPr>
          <a:xfrm>
            <a:off x="1260157" y="5670710"/>
            <a:ext cx="13321666" cy="617796"/>
          </a:xfrm>
          <a:prstGeom prst="rect">
            <a:avLst/>
          </a:prstGeom>
        </p:spPr>
        <p:txBody>
          <a:bodyPr lIns="0" tIns="0" rIns="0" bIns="0"/>
          <a:lstStyle>
            <a:lvl1pPr marL="0" indent="0">
              <a:buNone/>
              <a:defRPr sz="2400" baseline="0">
                <a:solidFill>
                  <a:schemeClr val="bg1"/>
                </a:solidFill>
                <a:latin typeface="Texta" panose="02000000000000000000" pitchFamily="50" charset="0"/>
              </a:defRPr>
            </a:lvl1pPr>
          </a:lstStyle>
          <a:p>
            <a:pPr lvl="0"/>
            <a:r>
              <a:rPr lang="nb-NO" dirty="0"/>
              <a:t>Kilde til sitat</a:t>
            </a:r>
          </a:p>
        </p:txBody>
      </p:sp>
      <p:sp>
        <p:nvSpPr>
          <p:cNvPr id="9" name="Plassholder for tekst 8"/>
          <p:cNvSpPr>
            <a:spLocks noGrp="1"/>
          </p:cNvSpPr>
          <p:nvPr>
            <p:ph type="body" sz="quarter" idx="11" hasCustomPrompt="1"/>
          </p:nvPr>
        </p:nvSpPr>
        <p:spPr>
          <a:xfrm>
            <a:off x="1260157" y="1224153"/>
            <a:ext cx="13321666" cy="3924490"/>
          </a:xfrm>
        </p:spPr>
        <p:txBody>
          <a:bodyPr>
            <a:normAutofit/>
          </a:bodyPr>
          <a:lstStyle>
            <a:lvl1pPr marL="540000" indent="-540000">
              <a:buClrTx/>
              <a:buFont typeface="Arial" panose="020B0604020202020204" pitchFamily="34" charset="0"/>
              <a:buChar char="•"/>
              <a:defRPr sz="4600">
                <a:solidFill>
                  <a:schemeClr val="bg1"/>
                </a:solidFill>
                <a:latin typeface="+mj-lt"/>
              </a:defRPr>
            </a:lvl1pPr>
          </a:lstStyle>
          <a:p>
            <a:pPr lvl="0"/>
            <a:r>
              <a:rPr lang="nb-NO" dirty="0"/>
              <a:t>Sett inn sitat</a:t>
            </a:r>
          </a:p>
        </p:txBody>
      </p:sp>
    </p:spTree>
    <p:extLst>
      <p:ext uri="{BB962C8B-B14F-4D97-AF65-F5344CB8AC3E}">
        <p14:creationId xmlns:p14="http://schemas.microsoft.com/office/powerpoint/2010/main" val="35614567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1260157" y="2592324"/>
            <a:ext cx="6480810" cy="5472684"/>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Plassholder for innhold 3"/>
          <p:cNvSpPr>
            <a:spLocks noGrp="1"/>
          </p:cNvSpPr>
          <p:nvPr>
            <p:ph sz="half" idx="2"/>
          </p:nvPr>
        </p:nvSpPr>
        <p:spPr>
          <a:xfrm>
            <a:off x="8461058" y="2592324"/>
            <a:ext cx="6480810" cy="5472684"/>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p:txBody>
          <a:bodyPr/>
          <a:lstStyle/>
          <a:p>
            <a:fld id="{983651F3-9B16-40C6-B209-3688FC9C95F6}" type="datetimeFigureOut">
              <a:rPr lang="nb-NO" smtClean="0"/>
              <a:t>06.11.2023</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32132744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1260157" y="288036"/>
            <a:ext cx="13861732" cy="1800285"/>
          </a:xfrm>
          <a:prstGeom prst="rect">
            <a:avLst/>
          </a:prstGeom>
        </p:spPr>
        <p:txBody>
          <a:bodyPr vert="horz" lIns="0" tIns="0" rIns="0" bIns="0" rtlCol="0" anchor="b" anchorCtr="0">
            <a:normAutofit/>
          </a:bodyPr>
          <a:lstStyle/>
          <a:p>
            <a:r>
              <a:rPr lang="nb-NO" dirty="0"/>
              <a:t>Klikk for å redigere tittelstil</a:t>
            </a:r>
          </a:p>
        </p:txBody>
      </p:sp>
      <p:sp>
        <p:nvSpPr>
          <p:cNvPr id="3" name="Plassholder for tekst 2"/>
          <p:cNvSpPr>
            <a:spLocks noGrp="1"/>
          </p:cNvSpPr>
          <p:nvPr>
            <p:ph type="body" idx="1"/>
          </p:nvPr>
        </p:nvSpPr>
        <p:spPr>
          <a:xfrm>
            <a:off x="1260157" y="2590799"/>
            <a:ext cx="13861732" cy="5472684"/>
          </a:xfrm>
          <a:prstGeom prst="rect">
            <a:avLst/>
          </a:prstGeom>
        </p:spPr>
        <p:txBody>
          <a:bodyPr vert="horz" lIns="0" tIns="0" rIns="0" bIns="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p:cNvSpPr>
            <a:spLocks noGrp="1"/>
          </p:cNvSpPr>
          <p:nvPr>
            <p:ph type="dt" sz="half" idx="2"/>
          </p:nvPr>
        </p:nvSpPr>
        <p:spPr>
          <a:xfrm>
            <a:off x="1117491" y="8595439"/>
            <a:ext cx="1128185" cy="246221"/>
          </a:xfrm>
          <a:prstGeom prst="rect">
            <a:avLst/>
          </a:prstGeom>
        </p:spPr>
        <p:txBody>
          <a:bodyPr vert="horz" lIns="0" tIns="0" rIns="0" bIns="0" rtlCol="0" anchor="ctr">
            <a:normAutofit/>
          </a:bodyPr>
          <a:lstStyle>
            <a:lvl1pPr algn="l">
              <a:defRPr sz="1600">
                <a:solidFill>
                  <a:schemeClr val="tx1">
                    <a:tint val="75000"/>
                  </a:schemeClr>
                </a:solidFill>
              </a:defRPr>
            </a:lvl1pPr>
          </a:lstStyle>
          <a:p>
            <a:fld id="{983651F3-9B16-40C6-B209-3688FC9C95F6}" type="datetimeFigureOut">
              <a:rPr lang="nb-NO" smtClean="0"/>
              <a:t>06.11.2023</a:t>
            </a:fld>
            <a:endParaRPr lang="nb-NO"/>
          </a:p>
        </p:txBody>
      </p:sp>
      <p:sp>
        <p:nvSpPr>
          <p:cNvPr id="5" name="Plassholder for bunntekst 4"/>
          <p:cNvSpPr>
            <a:spLocks noGrp="1"/>
          </p:cNvSpPr>
          <p:nvPr>
            <p:ph type="ftr" sz="quarter" idx="3"/>
          </p:nvPr>
        </p:nvSpPr>
        <p:spPr>
          <a:xfrm>
            <a:off x="3165334" y="8595439"/>
            <a:ext cx="9923747" cy="246221"/>
          </a:xfrm>
          <a:prstGeom prst="rect">
            <a:avLst/>
          </a:prstGeom>
        </p:spPr>
        <p:txBody>
          <a:bodyPr vert="horz" lIns="0" tIns="0" rIns="0" bIns="0" rtlCol="0" anchor="ctr">
            <a:normAutofit/>
          </a:bodyPr>
          <a:lstStyle>
            <a:lvl1pPr algn="ctr">
              <a:defRPr sz="1600">
                <a:solidFill>
                  <a:schemeClr val="tx1">
                    <a:tint val="75000"/>
                  </a:schemeClr>
                </a:solidFill>
              </a:defRPr>
            </a:lvl1pPr>
          </a:lstStyle>
          <a:p>
            <a:endParaRPr lang="nb-NO" dirty="0"/>
          </a:p>
        </p:txBody>
      </p:sp>
      <p:sp>
        <p:nvSpPr>
          <p:cNvPr id="6" name="Plassholder for lysbildenummer 5"/>
          <p:cNvSpPr>
            <a:spLocks noGrp="1"/>
          </p:cNvSpPr>
          <p:nvPr>
            <p:ph type="sldNum" sz="quarter" idx="4"/>
          </p:nvPr>
        </p:nvSpPr>
        <p:spPr>
          <a:xfrm>
            <a:off x="14725214" y="8595439"/>
            <a:ext cx="411708" cy="246221"/>
          </a:xfrm>
          <a:prstGeom prst="rect">
            <a:avLst/>
          </a:prstGeom>
        </p:spPr>
        <p:txBody>
          <a:bodyPr vert="horz" lIns="0" tIns="0" rIns="0" bIns="0" rtlCol="0" anchor="ctr">
            <a:normAutofit/>
          </a:bodyPr>
          <a:lstStyle>
            <a:lvl1pPr algn="r">
              <a:defRPr sz="1600">
                <a:solidFill>
                  <a:schemeClr val="tx1">
                    <a:tint val="75000"/>
                  </a:schemeClr>
                </a:solidFill>
              </a:defRPr>
            </a:lvl1pPr>
          </a:lstStyle>
          <a:p>
            <a:fld id="{5751DFAA-887F-4071-8EAD-E8CA316FCF06}" type="slidenum">
              <a:rPr lang="nb-NO" smtClean="0"/>
              <a:t>‹#›</a:t>
            </a:fld>
            <a:endParaRPr lang="nb-NO"/>
          </a:p>
        </p:txBody>
      </p:sp>
    </p:spTree>
    <p:extLst>
      <p:ext uri="{BB962C8B-B14F-4D97-AF65-F5344CB8AC3E}">
        <p14:creationId xmlns:p14="http://schemas.microsoft.com/office/powerpoint/2010/main" val="1643857197"/>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61" r:id="rId5"/>
    <p:sldLayoutId id="2147483662" r:id="rId6"/>
    <p:sldLayoutId id="2147483663" r:id="rId7"/>
    <p:sldLayoutId id="2147483664" r:id="rId8"/>
    <p:sldLayoutId id="2147483652" r:id="rId9"/>
    <p:sldLayoutId id="2147483653" r:id="rId10"/>
    <p:sldLayoutId id="2147483665" r:id="rId11"/>
    <p:sldLayoutId id="2147483666" r:id="rId12"/>
    <p:sldLayoutId id="2147483654" r:id="rId13"/>
    <p:sldLayoutId id="2147483655" r:id="rId14"/>
  </p:sldLayoutIdLst>
  <p:txStyles>
    <p:titleStyle>
      <a:lvl1pPr algn="l" defTabSz="1219078" rtl="0" eaLnBrk="1" latinLnBrk="0" hangingPunct="1">
        <a:lnSpc>
          <a:spcPct val="90000"/>
        </a:lnSpc>
        <a:spcBef>
          <a:spcPct val="0"/>
        </a:spcBef>
        <a:buNone/>
        <a:defRPr sz="7200" kern="1200">
          <a:solidFill>
            <a:schemeClr val="accent1"/>
          </a:solidFill>
          <a:latin typeface="+mj-lt"/>
          <a:ea typeface="+mj-ea"/>
          <a:cs typeface="+mj-cs"/>
        </a:defRPr>
      </a:lvl1pPr>
    </p:titleStyle>
    <p:bodyStyle>
      <a:lvl1pPr marL="396000" indent="-396000" algn="l" defTabSz="1219078" rtl="0" eaLnBrk="1" latinLnBrk="0" hangingPunct="1">
        <a:lnSpc>
          <a:spcPct val="90000"/>
        </a:lnSpc>
        <a:spcBef>
          <a:spcPts val="1333"/>
        </a:spcBef>
        <a:buClr>
          <a:schemeClr val="accent1"/>
        </a:buClr>
        <a:buFont typeface="Arial" panose="020B0604020202020204" pitchFamily="34" charset="0"/>
        <a:buChar char="•"/>
        <a:defRPr sz="3400" kern="1200">
          <a:solidFill>
            <a:schemeClr val="tx1"/>
          </a:solidFill>
          <a:latin typeface="+mn-lt"/>
          <a:ea typeface="+mn-ea"/>
          <a:cs typeface="+mn-cs"/>
        </a:defRPr>
      </a:lvl1pPr>
      <a:lvl2pPr marL="792000" indent="-396000" algn="l" defTabSz="1219078" rtl="0" eaLnBrk="1" latinLnBrk="0" hangingPunct="1">
        <a:lnSpc>
          <a:spcPct val="90000"/>
        </a:lnSpc>
        <a:spcBef>
          <a:spcPts val="667"/>
        </a:spcBef>
        <a:buClr>
          <a:schemeClr val="accent1"/>
        </a:buClr>
        <a:buFont typeface="Arial" panose="020B0604020202020204" pitchFamily="34" charset="0"/>
        <a:buChar char="•"/>
        <a:defRPr sz="3200" kern="1200">
          <a:solidFill>
            <a:schemeClr val="tx1"/>
          </a:solidFill>
          <a:latin typeface="+mn-lt"/>
          <a:ea typeface="+mn-ea"/>
          <a:cs typeface="+mn-cs"/>
        </a:defRPr>
      </a:lvl2pPr>
      <a:lvl3pPr marL="1188000" indent="-396000" algn="l" defTabSz="1219078" rtl="0" eaLnBrk="1" latinLnBrk="0" hangingPunct="1">
        <a:lnSpc>
          <a:spcPct val="90000"/>
        </a:lnSpc>
        <a:spcBef>
          <a:spcPts val="667"/>
        </a:spcBef>
        <a:buClr>
          <a:schemeClr val="accent1"/>
        </a:buClr>
        <a:buFont typeface="Arial" panose="020B0604020202020204" pitchFamily="34" charset="0"/>
        <a:buChar char="•"/>
        <a:defRPr sz="2800" kern="1200">
          <a:solidFill>
            <a:schemeClr val="tx1"/>
          </a:solidFill>
          <a:latin typeface="+mn-lt"/>
          <a:ea typeface="+mn-ea"/>
          <a:cs typeface="+mn-cs"/>
        </a:defRPr>
      </a:lvl3pPr>
      <a:lvl4pPr marL="1584000" indent="-396000" algn="l" defTabSz="1219078" rtl="0" eaLnBrk="1" latinLnBrk="0" hangingPunct="1">
        <a:lnSpc>
          <a:spcPct val="90000"/>
        </a:lnSpc>
        <a:spcBef>
          <a:spcPts val="667"/>
        </a:spcBef>
        <a:buClr>
          <a:schemeClr val="accent1"/>
        </a:buClr>
        <a:buFont typeface="Arial" panose="020B0604020202020204" pitchFamily="34" charset="0"/>
        <a:buChar char="•"/>
        <a:defRPr sz="2400" kern="1200">
          <a:solidFill>
            <a:schemeClr val="tx1"/>
          </a:solidFill>
          <a:latin typeface="+mn-lt"/>
          <a:ea typeface="+mn-ea"/>
          <a:cs typeface="+mn-cs"/>
        </a:defRPr>
      </a:lvl4pPr>
      <a:lvl5pPr marL="1980000" indent="-396000" algn="l" defTabSz="1219078" rtl="0" eaLnBrk="1" latinLnBrk="0" hangingPunct="1">
        <a:lnSpc>
          <a:spcPct val="90000"/>
        </a:lnSpc>
        <a:spcBef>
          <a:spcPts val="667"/>
        </a:spcBef>
        <a:buClr>
          <a:schemeClr val="accent1"/>
        </a:buClr>
        <a:buFont typeface="Arial" panose="020B0604020202020204" pitchFamily="34" charset="0"/>
        <a:buChar char="•"/>
        <a:defRPr sz="2000" kern="1200">
          <a:solidFill>
            <a:schemeClr val="tx1"/>
          </a:solidFill>
          <a:latin typeface="+mn-lt"/>
          <a:ea typeface="+mn-ea"/>
          <a:cs typeface="+mn-cs"/>
        </a:defRPr>
      </a:lvl5pPr>
      <a:lvl6pPr marL="3352465" indent="-304770" algn="l" defTabSz="1219078"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004" indent="-304770" algn="l" defTabSz="1219078"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543" indent="-304770" algn="l" defTabSz="1219078"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082" indent="-304770" algn="l" defTabSz="1219078"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nb-NO"/>
      </a:defPPr>
      <a:lvl1pPr marL="0" algn="l" defTabSz="1219078" rtl="0" eaLnBrk="1" latinLnBrk="0" hangingPunct="1">
        <a:defRPr sz="2400" kern="1200">
          <a:solidFill>
            <a:schemeClr val="tx1"/>
          </a:solidFill>
          <a:latin typeface="+mn-lt"/>
          <a:ea typeface="+mn-ea"/>
          <a:cs typeface="+mn-cs"/>
        </a:defRPr>
      </a:lvl1pPr>
      <a:lvl2pPr marL="609539" algn="l" defTabSz="1219078" rtl="0" eaLnBrk="1" latinLnBrk="0" hangingPunct="1">
        <a:defRPr sz="2400" kern="1200">
          <a:solidFill>
            <a:schemeClr val="tx1"/>
          </a:solidFill>
          <a:latin typeface="+mn-lt"/>
          <a:ea typeface="+mn-ea"/>
          <a:cs typeface="+mn-cs"/>
        </a:defRPr>
      </a:lvl2pPr>
      <a:lvl3pPr marL="1219078" algn="l" defTabSz="1219078" rtl="0" eaLnBrk="1" latinLnBrk="0" hangingPunct="1">
        <a:defRPr sz="2400" kern="1200">
          <a:solidFill>
            <a:schemeClr val="tx1"/>
          </a:solidFill>
          <a:latin typeface="+mn-lt"/>
          <a:ea typeface="+mn-ea"/>
          <a:cs typeface="+mn-cs"/>
        </a:defRPr>
      </a:lvl3pPr>
      <a:lvl4pPr marL="1828617" algn="l" defTabSz="1219078" rtl="0" eaLnBrk="1" latinLnBrk="0" hangingPunct="1">
        <a:defRPr sz="2400" kern="1200">
          <a:solidFill>
            <a:schemeClr val="tx1"/>
          </a:solidFill>
          <a:latin typeface="+mn-lt"/>
          <a:ea typeface="+mn-ea"/>
          <a:cs typeface="+mn-cs"/>
        </a:defRPr>
      </a:lvl4pPr>
      <a:lvl5pPr marL="2438156" algn="l" defTabSz="1219078" rtl="0" eaLnBrk="1" latinLnBrk="0" hangingPunct="1">
        <a:defRPr sz="2400" kern="1200">
          <a:solidFill>
            <a:schemeClr val="tx1"/>
          </a:solidFill>
          <a:latin typeface="+mn-lt"/>
          <a:ea typeface="+mn-ea"/>
          <a:cs typeface="+mn-cs"/>
        </a:defRPr>
      </a:lvl5pPr>
      <a:lvl6pPr marL="3047695" algn="l" defTabSz="1219078" rtl="0" eaLnBrk="1" latinLnBrk="0" hangingPunct="1">
        <a:defRPr sz="2400" kern="1200">
          <a:solidFill>
            <a:schemeClr val="tx1"/>
          </a:solidFill>
          <a:latin typeface="+mn-lt"/>
          <a:ea typeface="+mn-ea"/>
          <a:cs typeface="+mn-cs"/>
        </a:defRPr>
      </a:lvl6pPr>
      <a:lvl7pPr marL="3657234" algn="l" defTabSz="1219078" rtl="0" eaLnBrk="1" latinLnBrk="0" hangingPunct="1">
        <a:defRPr sz="2400" kern="1200">
          <a:solidFill>
            <a:schemeClr val="tx1"/>
          </a:solidFill>
          <a:latin typeface="+mn-lt"/>
          <a:ea typeface="+mn-ea"/>
          <a:cs typeface="+mn-cs"/>
        </a:defRPr>
      </a:lvl7pPr>
      <a:lvl8pPr marL="4266773" algn="l" defTabSz="1219078" rtl="0" eaLnBrk="1" latinLnBrk="0" hangingPunct="1">
        <a:defRPr sz="2400" kern="1200">
          <a:solidFill>
            <a:schemeClr val="tx1"/>
          </a:solidFill>
          <a:latin typeface="+mn-lt"/>
          <a:ea typeface="+mn-ea"/>
          <a:cs typeface="+mn-cs"/>
        </a:defRPr>
      </a:lvl8pPr>
      <a:lvl9pPr marL="4876312" algn="l" defTabSz="1219078"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ctrTitle"/>
          </p:nvPr>
        </p:nvSpPr>
        <p:spPr/>
        <p:txBody>
          <a:bodyPr/>
          <a:lstStyle/>
          <a:p>
            <a:r>
              <a:rPr lang="nb-NO" dirty="0"/>
              <a:t>FUNDRAISING 2023</a:t>
            </a:r>
          </a:p>
        </p:txBody>
      </p:sp>
      <p:sp>
        <p:nvSpPr>
          <p:cNvPr id="5" name="Undertittel 4"/>
          <p:cNvSpPr>
            <a:spLocks noGrp="1"/>
          </p:cNvSpPr>
          <p:nvPr>
            <p:ph type="subTitle" idx="1"/>
          </p:nvPr>
        </p:nvSpPr>
        <p:spPr/>
        <p:txBody>
          <a:bodyPr/>
          <a:lstStyle/>
          <a:p>
            <a:r>
              <a:rPr lang="nb-NO" dirty="0"/>
              <a:t>Veien til oppmerksomhet og faste givere..</a:t>
            </a:r>
          </a:p>
        </p:txBody>
      </p:sp>
      <p:sp>
        <p:nvSpPr>
          <p:cNvPr id="6" name="Plassholder for tekst 5"/>
          <p:cNvSpPr>
            <a:spLocks noGrp="1"/>
          </p:cNvSpPr>
          <p:nvPr>
            <p:ph type="body" sz="quarter" idx="10"/>
          </p:nvPr>
        </p:nvSpPr>
        <p:spPr/>
        <p:txBody>
          <a:bodyPr/>
          <a:lstStyle/>
          <a:p>
            <a:r>
              <a:rPr lang="nb-NO" dirty="0"/>
              <a:t>04.11.2023</a:t>
            </a:r>
          </a:p>
        </p:txBody>
      </p:sp>
    </p:spTree>
    <p:extLst>
      <p:ext uri="{BB962C8B-B14F-4D97-AF65-F5344CB8AC3E}">
        <p14:creationId xmlns:p14="http://schemas.microsoft.com/office/powerpoint/2010/main" val="15463775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44C5CEE-D820-AF16-7B62-17E889114F42}"/>
              </a:ext>
            </a:extLst>
          </p:cNvPr>
          <p:cNvSpPr>
            <a:spLocks noGrp="1"/>
          </p:cNvSpPr>
          <p:nvPr>
            <p:ph type="title"/>
          </p:nvPr>
        </p:nvSpPr>
        <p:spPr>
          <a:xfrm>
            <a:off x="1260157" y="288036"/>
            <a:ext cx="13861732" cy="1800285"/>
          </a:xfrm>
        </p:spPr>
        <p:txBody>
          <a:bodyPr anchor="b">
            <a:normAutofit/>
          </a:bodyPr>
          <a:lstStyle/>
          <a:p>
            <a:r>
              <a:rPr lang="nb-NO" dirty="0"/>
              <a:t>		</a:t>
            </a:r>
            <a:r>
              <a:rPr lang="nb-NO" dirty="0">
                <a:solidFill>
                  <a:schemeClr val="tx1"/>
                </a:solidFill>
              </a:rPr>
              <a:t>Sandnessjøen &amp; Dønna</a:t>
            </a:r>
          </a:p>
        </p:txBody>
      </p:sp>
      <p:pic>
        <p:nvPicPr>
          <p:cNvPr id="8" name="Plassholder for innhold 7" descr="Et bilde som inneholder klær, person, vegg, innendørs&#10;&#10;Automatisk generert beskrivelse">
            <a:extLst>
              <a:ext uri="{FF2B5EF4-FFF2-40B4-BE49-F238E27FC236}">
                <a16:creationId xmlns:a16="http://schemas.microsoft.com/office/drawing/2014/main" id="{40D2446F-49F1-E14B-FCD4-7918021914ED}"/>
              </a:ext>
            </a:extLst>
          </p:cNvPr>
          <p:cNvPicPr>
            <a:picLocks noGrp="1" noChangeAspect="1"/>
          </p:cNvPicPr>
          <p:nvPr>
            <p:ph sz="half" idx="1"/>
          </p:nvPr>
        </p:nvPicPr>
        <p:blipFill rotWithShape="1">
          <a:blip r:embed="rId2" cstate="print">
            <a:extLst>
              <a:ext uri="{28A0092B-C50C-407E-A947-70E740481C1C}">
                <a14:useLocalDpi xmlns:a14="http://schemas.microsoft.com/office/drawing/2010/main" val="0"/>
              </a:ext>
            </a:extLst>
          </a:blip>
          <a:srcRect t="14126" r="1" b="22541"/>
          <a:stretch/>
        </p:blipFill>
        <p:spPr>
          <a:xfrm>
            <a:off x="1260157" y="2592324"/>
            <a:ext cx="6480810" cy="5472684"/>
          </a:xfrm>
          <a:noFill/>
        </p:spPr>
      </p:pic>
      <p:pic>
        <p:nvPicPr>
          <p:cNvPr id="6" name="Plassholder for innhold 5" descr="Et bilde som inneholder utendørs, himmel, klær, tekst&#10;&#10;Automatisk generert beskrivelse">
            <a:extLst>
              <a:ext uri="{FF2B5EF4-FFF2-40B4-BE49-F238E27FC236}">
                <a16:creationId xmlns:a16="http://schemas.microsoft.com/office/drawing/2014/main" id="{3D06B1A5-B950-7E54-C99B-1BA694CF1476}"/>
              </a:ext>
            </a:extLst>
          </p:cNvPr>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t="11048" r="1" b="25619"/>
          <a:stretch/>
        </p:blipFill>
        <p:spPr>
          <a:xfrm>
            <a:off x="8461058" y="2592324"/>
            <a:ext cx="6480810" cy="5472684"/>
          </a:xfrm>
          <a:noFill/>
        </p:spPr>
      </p:pic>
    </p:spTree>
    <p:extLst>
      <p:ext uri="{BB962C8B-B14F-4D97-AF65-F5344CB8AC3E}">
        <p14:creationId xmlns:p14="http://schemas.microsoft.com/office/powerpoint/2010/main" val="39468831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A453E81-9E82-77D0-0699-7987E7992B1A}"/>
              </a:ext>
            </a:extLst>
          </p:cNvPr>
          <p:cNvSpPr>
            <a:spLocks noGrp="1"/>
          </p:cNvSpPr>
          <p:nvPr>
            <p:ph type="title"/>
          </p:nvPr>
        </p:nvSpPr>
        <p:spPr/>
        <p:txBody>
          <a:bodyPr/>
          <a:lstStyle/>
          <a:p>
            <a:r>
              <a:rPr lang="nb-NO" dirty="0">
                <a:solidFill>
                  <a:schemeClr val="tx1"/>
                </a:solidFill>
              </a:rPr>
              <a:t>Hva skal vi gjøre i 2024?</a:t>
            </a:r>
          </a:p>
        </p:txBody>
      </p:sp>
      <p:sp>
        <p:nvSpPr>
          <p:cNvPr id="3" name="Plassholder for innhold 2">
            <a:extLst>
              <a:ext uri="{FF2B5EF4-FFF2-40B4-BE49-F238E27FC236}">
                <a16:creationId xmlns:a16="http://schemas.microsoft.com/office/drawing/2014/main" id="{37DEEE6B-2C24-DDA5-BCA3-A18BE4119A0A}"/>
              </a:ext>
            </a:extLst>
          </p:cNvPr>
          <p:cNvSpPr>
            <a:spLocks noGrp="1"/>
          </p:cNvSpPr>
          <p:nvPr>
            <p:ph idx="1"/>
          </p:nvPr>
        </p:nvSpPr>
        <p:spPr/>
        <p:txBody>
          <a:bodyPr>
            <a:normAutofit fontScale="92500" lnSpcReduction="20000"/>
          </a:bodyPr>
          <a:lstStyle/>
          <a:p>
            <a:pPr marL="0" indent="0">
              <a:buNone/>
            </a:pPr>
            <a:endParaRPr lang="nb-NO" dirty="0"/>
          </a:p>
          <a:p>
            <a:r>
              <a:rPr lang="nb-NO" dirty="0"/>
              <a:t>Rekruttering av faste givere på dør/stand i hele landet.</a:t>
            </a:r>
          </a:p>
          <a:p>
            <a:r>
              <a:rPr lang="nb-NO" dirty="0"/>
              <a:t>Innsalg mot næringslivet.</a:t>
            </a:r>
          </a:p>
          <a:p>
            <a:r>
              <a:rPr lang="nb-NO" dirty="0"/>
              <a:t>Konserter hvor artisten(e) stiller opp uhonorert.</a:t>
            </a:r>
          </a:p>
          <a:p>
            <a:r>
              <a:rPr lang="nb-NO" dirty="0"/>
              <a:t>Profileringskampanje i samarbeid med et mediebyrå.</a:t>
            </a:r>
          </a:p>
          <a:p>
            <a:r>
              <a:rPr lang="nb-NO" dirty="0" err="1"/>
              <a:t>Tm</a:t>
            </a:r>
            <a:r>
              <a:rPr lang="nb-NO" dirty="0"/>
              <a:t>-kampanje.</a:t>
            </a:r>
          </a:p>
          <a:p>
            <a:r>
              <a:rPr lang="nb-NO" dirty="0"/>
              <a:t>Innsamlingskampanjer i </a:t>
            </a:r>
            <a:r>
              <a:rPr lang="nb-NO" dirty="0" err="1"/>
              <a:t>SoMe</a:t>
            </a:r>
            <a:r>
              <a:rPr lang="nb-NO" dirty="0"/>
              <a:t>.</a:t>
            </a:r>
          </a:p>
          <a:p>
            <a:endParaRPr lang="nb-NO" dirty="0"/>
          </a:p>
          <a:p>
            <a:endParaRPr lang="nb-NO" dirty="0"/>
          </a:p>
          <a:p>
            <a:endParaRPr lang="nb-NO" dirty="0"/>
          </a:p>
          <a:p>
            <a:pPr marL="0" indent="0">
              <a:buNone/>
            </a:pPr>
            <a:r>
              <a:rPr lang="nb-NO" dirty="0"/>
              <a:t>.</a:t>
            </a:r>
          </a:p>
          <a:p>
            <a:pPr marL="0" indent="0">
              <a:buNone/>
            </a:pPr>
            <a:endParaRPr lang="nb-NO" dirty="0"/>
          </a:p>
          <a:p>
            <a:pPr marL="0" indent="0">
              <a:buNone/>
            </a:pPr>
            <a:endParaRPr lang="nb-NO" dirty="0"/>
          </a:p>
          <a:p>
            <a:pPr marL="0" indent="0">
              <a:buNone/>
            </a:pPr>
            <a:endParaRPr lang="nb-NO" dirty="0"/>
          </a:p>
          <a:p>
            <a:pPr marL="0" indent="0">
              <a:buNone/>
            </a:pPr>
            <a:endParaRPr lang="nb-NO" dirty="0"/>
          </a:p>
        </p:txBody>
      </p:sp>
    </p:spTree>
    <p:extLst>
      <p:ext uri="{BB962C8B-B14F-4D97-AF65-F5344CB8AC3E}">
        <p14:creationId xmlns:p14="http://schemas.microsoft.com/office/powerpoint/2010/main" val="8505440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57D4B05-45AE-F8BD-162E-B0FEE26031E1}"/>
              </a:ext>
            </a:extLst>
          </p:cNvPr>
          <p:cNvSpPr>
            <a:spLocks noGrp="1"/>
          </p:cNvSpPr>
          <p:nvPr>
            <p:ph type="title"/>
          </p:nvPr>
        </p:nvSpPr>
        <p:spPr/>
        <p:txBody>
          <a:bodyPr>
            <a:normAutofit fontScale="90000"/>
          </a:bodyPr>
          <a:lstStyle/>
          <a:p>
            <a:r>
              <a:rPr lang="nb-NO" dirty="0">
                <a:solidFill>
                  <a:schemeClr val="tx1"/>
                </a:solidFill>
              </a:rPr>
              <a:t>Hvordan foregår verving fra dør-til-dør?</a:t>
            </a:r>
          </a:p>
        </p:txBody>
      </p:sp>
      <p:sp>
        <p:nvSpPr>
          <p:cNvPr id="3" name="Plassholder for innhold 2">
            <a:extLst>
              <a:ext uri="{FF2B5EF4-FFF2-40B4-BE49-F238E27FC236}">
                <a16:creationId xmlns:a16="http://schemas.microsoft.com/office/drawing/2014/main" id="{922FBC3E-8886-EB6B-544E-5D61E68F9100}"/>
              </a:ext>
            </a:extLst>
          </p:cNvPr>
          <p:cNvSpPr>
            <a:spLocks noGrp="1"/>
          </p:cNvSpPr>
          <p:nvPr>
            <p:ph idx="1"/>
          </p:nvPr>
        </p:nvSpPr>
        <p:spPr/>
        <p:txBody>
          <a:bodyPr>
            <a:normAutofit/>
          </a:bodyPr>
          <a:lstStyle/>
          <a:p>
            <a:pPr marL="0" indent="0">
              <a:buNone/>
            </a:pPr>
            <a:r>
              <a:rPr lang="nb-NO" dirty="0"/>
              <a:t>Våre </a:t>
            </a:r>
            <a:r>
              <a:rPr lang="nb-NO" dirty="0" err="1"/>
              <a:t>fundraisere</a:t>
            </a:r>
            <a:r>
              <a:rPr lang="nb-NO" dirty="0"/>
              <a:t> bærer jakke med logo samt ID-kort med bilde og navn rundt halsen. Vi har til nå ikke fått noen som har vært skeptiske på at vi er de vi virkelig er.</a:t>
            </a:r>
          </a:p>
          <a:p>
            <a:pPr marL="0" indent="0">
              <a:buNone/>
            </a:pPr>
            <a:r>
              <a:rPr lang="nb-NO" dirty="0"/>
              <a:t>I løpet av en dag så går vi mellom 20 – 30.000 skritt, og vi rekrutterer faste givere via nettbrett eller på avtalegiroblankett. Avtalen signeres der og da. De som ikke ønsker en fast avtale har også muligheten til å gi en enkeltstøtte via Vipps eller kontonummer. </a:t>
            </a:r>
          </a:p>
          <a:p>
            <a:pPr marL="0" indent="0">
              <a:buNone/>
            </a:pPr>
            <a:r>
              <a:rPr lang="nb-NO" dirty="0"/>
              <a:t>Vi har som mål at hver </a:t>
            </a:r>
            <a:r>
              <a:rPr lang="nb-NO" dirty="0" err="1"/>
              <a:t>fundraiser</a:t>
            </a:r>
            <a:r>
              <a:rPr lang="nb-NO" dirty="0"/>
              <a:t> skal rekruttere 2 faste givere pr arbeidsdag. Så skal vi heller ikke glemme at de gjør en fremragende jobb med å «brande» CP-foreningen. I snitt så skal en kommende giver legge merke til oss 6 ganger før hen vil støtte på den syvende….</a:t>
            </a:r>
          </a:p>
          <a:p>
            <a:pPr marL="0" indent="0">
              <a:buNone/>
            </a:pPr>
            <a:endParaRPr lang="nb-NO" dirty="0"/>
          </a:p>
          <a:p>
            <a:pPr marL="0" indent="0">
              <a:buNone/>
            </a:pPr>
            <a:endParaRPr lang="nb-NO" dirty="0"/>
          </a:p>
          <a:p>
            <a:pPr marL="0" indent="0">
              <a:buNone/>
            </a:pPr>
            <a:endParaRPr lang="nb-NO" dirty="0"/>
          </a:p>
          <a:p>
            <a:pPr marL="0" indent="0">
              <a:buNone/>
            </a:pPr>
            <a:endParaRPr lang="nb-NO" dirty="0"/>
          </a:p>
        </p:txBody>
      </p:sp>
    </p:spTree>
    <p:extLst>
      <p:ext uri="{BB962C8B-B14F-4D97-AF65-F5344CB8AC3E}">
        <p14:creationId xmlns:p14="http://schemas.microsoft.com/office/powerpoint/2010/main" val="32043518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C49D94E-06FC-F039-70F2-F52D5DEDE2E2}"/>
              </a:ext>
            </a:extLst>
          </p:cNvPr>
          <p:cNvSpPr>
            <a:spLocks noGrp="1"/>
          </p:cNvSpPr>
          <p:nvPr>
            <p:ph type="title"/>
          </p:nvPr>
        </p:nvSpPr>
        <p:spPr/>
        <p:txBody>
          <a:bodyPr/>
          <a:lstStyle/>
          <a:p>
            <a:r>
              <a:rPr lang="nb-NO" dirty="0">
                <a:solidFill>
                  <a:schemeClr val="tx1"/>
                </a:solidFill>
              </a:rPr>
              <a:t>Våre </a:t>
            </a:r>
            <a:r>
              <a:rPr lang="nb-NO" dirty="0" err="1">
                <a:solidFill>
                  <a:schemeClr val="tx1"/>
                </a:solidFill>
              </a:rPr>
              <a:t>Fundraisere</a:t>
            </a:r>
            <a:r>
              <a:rPr lang="nb-NO" dirty="0">
                <a:solidFill>
                  <a:schemeClr val="tx1"/>
                </a:solidFill>
              </a:rPr>
              <a:t>: Vegard &amp; Kjetil</a:t>
            </a:r>
          </a:p>
        </p:txBody>
      </p:sp>
      <p:pic>
        <p:nvPicPr>
          <p:cNvPr id="6" name="Plassholder for innhold 5" descr="Et bilde som inneholder Menneskeansikt, person, smil, klær&#10;&#10;Automatisk generert beskrivelse">
            <a:extLst>
              <a:ext uri="{FF2B5EF4-FFF2-40B4-BE49-F238E27FC236}">
                <a16:creationId xmlns:a16="http://schemas.microsoft.com/office/drawing/2014/main" id="{848E8CD8-C8C7-349E-A00D-873243AB9EBE}"/>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2448520" y="2592388"/>
            <a:ext cx="4104084" cy="5472112"/>
          </a:xfrm>
        </p:spPr>
      </p:pic>
      <p:pic>
        <p:nvPicPr>
          <p:cNvPr id="10" name="Plassholder for innhold 9" descr="Et bilde som inneholder Menneskeansikt, person, smil, klær&#10;&#10;Automatisk generert beskrivelse">
            <a:extLst>
              <a:ext uri="{FF2B5EF4-FFF2-40B4-BE49-F238E27FC236}">
                <a16:creationId xmlns:a16="http://schemas.microsoft.com/office/drawing/2014/main" id="{C809F910-26B3-730F-90B2-723F1B089E04}"/>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9745293" y="2592388"/>
            <a:ext cx="3912338" cy="5472112"/>
          </a:xfrm>
        </p:spPr>
      </p:pic>
    </p:spTree>
    <p:extLst>
      <p:ext uri="{BB962C8B-B14F-4D97-AF65-F5344CB8AC3E}">
        <p14:creationId xmlns:p14="http://schemas.microsoft.com/office/powerpoint/2010/main" val="33793377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solidFill>
                  <a:schemeClr val="tx1"/>
                </a:solidFill>
              </a:rPr>
              <a:t>Hva skjer i november og desember</a:t>
            </a:r>
          </a:p>
        </p:txBody>
      </p:sp>
      <p:sp>
        <p:nvSpPr>
          <p:cNvPr id="3" name="Plassholder for innhold 2"/>
          <p:cNvSpPr>
            <a:spLocks noGrp="1"/>
          </p:cNvSpPr>
          <p:nvPr>
            <p:ph idx="1"/>
          </p:nvPr>
        </p:nvSpPr>
        <p:spPr/>
        <p:txBody>
          <a:bodyPr>
            <a:normAutofit lnSpcReduction="10000"/>
          </a:bodyPr>
          <a:lstStyle/>
          <a:p>
            <a:pPr marL="0" indent="0">
              <a:buNone/>
            </a:pPr>
            <a:r>
              <a:rPr lang="nb-NO" dirty="0"/>
              <a:t>Stand på Tangvall Arena (Søgne) 11.november</a:t>
            </a:r>
          </a:p>
          <a:p>
            <a:pPr marL="0" indent="0">
              <a:buNone/>
            </a:pPr>
            <a:r>
              <a:rPr lang="nb-NO" dirty="0"/>
              <a:t>Stand på Odden senter (Grimstad) 18.november</a:t>
            </a:r>
          </a:p>
          <a:p>
            <a:pPr marL="0" indent="0">
              <a:buNone/>
            </a:pPr>
            <a:r>
              <a:rPr lang="nb-NO" dirty="0"/>
              <a:t>Stand på ALTI senter (Mandal) 25.november</a:t>
            </a:r>
          </a:p>
          <a:p>
            <a:pPr marL="0" indent="0">
              <a:buNone/>
            </a:pPr>
            <a:r>
              <a:rPr lang="nb-NO" dirty="0"/>
              <a:t>Stand på Sørlandssenteret </a:t>
            </a:r>
            <a:r>
              <a:rPr lang="nb-NO"/>
              <a:t>(Kristiansand) </a:t>
            </a:r>
            <a:r>
              <a:rPr lang="nb-NO" dirty="0"/>
              <a:t>2.desember</a:t>
            </a:r>
          </a:p>
          <a:p>
            <a:pPr marL="0" indent="0">
              <a:buNone/>
            </a:pPr>
            <a:r>
              <a:rPr lang="nb-NO" dirty="0"/>
              <a:t>Stand på ALTI senter (Lyngdal) 16. desember</a:t>
            </a:r>
          </a:p>
          <a:p>
            <a:pPr marL="0" indent="0">
              <a:buNone/>
            </a:pPr>
            <a:r>
              <a:rPr lang="nb-NO" dirty="0"/>
              <a:t>I tillegg vil det også blir vervet fra dør-til-dør i Agder.</a:t>
            </a:r>
          </a:p>
          <a:p>
            <a:pPr marL="0" indent="0">
              <a:buNone/>
            </a:pPr>
            <a:r>
              <a:rPr lang="nb-NO" dirty="0"/>
              <a:t>Vi har som mål at vi skal rekruttere 100 faste givere innen 31.12.2023.</a:t>
            </a:r>
          </a:p>
          <a:p>
            <a:pPr marL="0" indent="0">
              <a:buNone/>
            </a:pPr>
            <a:r>
              <a:rPr lang="nb-NO" dirty="0"/>
              <a:t>Vi ser også for oss at vi vil kunne få inn 50.000,- i sporadisk støtte.</a:t>
            </a:r>
          </a:p>
          <a:p>
            <a:pPr marL="0" indent="0">
              <a:buNone/>
            </a:pPr>
            <a:r>
              <a:rPr lang="nb-NO" dirty="0"/>
              <a:t>Så noen «frø» hos forskjellige bedrifter i Agder som man kan «høste» godt av senere. </a:t>
            </a:r>
            <a:r>
              <a:rPr lang="nb-NO" dirty="0" err="1"/>
              <a:t>Color</a:t>
            </a:r>
            <a:r>
              <a:rPr lang="nb-NO" dirty="0"/>
              <a:t> Line har vi allerede dialog med.</a:t>
            </a:r>
          </a:p>
        </p:txBody>
      </p:sp>
    </p:spTree>
    <p:extLst>
      <p:ext uri="{BB962C8B-B14F-4D97-AF65-F5344CB8AC3E}">
        <p14:creationId xmlns:p14="http://schemas.microsoft.com/office/powerpoint/2010/main" val="5221320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1402F9B-D43D-AFBC-3226-C4EE8A5E6C1F}"/>
              </a:ext>
            </a:extLst>
          </p:cNvPr>
          <p:cNvSpPr>
            <a:spLocks noGrp="1"/>
          </p:cNvSpPr>
          <p:nvPr>
            <p:ph type="title"/>
          </p:nvPr>
        </p:nvSpPr>
        <p:spPr/>
        <p:txBody>
          <a:bodyPr/>
          <a:lstStyle/>
          <a:p>
            <a:r>
              <a:rPr lang="nb-NO" dirty="0">
                <a:solidFill>
                  <a:schemeClr val="tx1"/>
                </a:solidFill>
              </a:rPr>
              <a:t>Vi MÅ synliggjøre oss!</a:t>
            </a:r>
          </a:p>
        </p:txBody>
      </p:sp>
      <p:sp>
        <p:nvSpPr>
          <p:cNvPr id="3" name="Plassholder for innhold 2">
            <a:extLst>
              <a:ext uri="{FF2B5EF4-FFF2-40B4-BE49-F238E27FC236}">
                <a16:creationId xmlns:a16="http://schemas.microsoft.com/office/drawing/2014/main" id="{1E570D5E-52CC-EA1B-ECD9-7F4EAE315BF6}"/>
              </a:ext>
            </a:extLst>
          </p:cNvPr>
          <p:cNvSpPr>
            <a:spLocks noGrp="1"/>
          </p:cNvSpPr>
          <p:nvPr>
            <p:ph idx="1"/>
          </p:nvPr>
        </p:nvSpPr>
        <p:spPr/>
        <p:txBody>
          <a:bodyPr/>
          <a:lstStyle/>
          <a:p>
            <a:pPr marL="0" indent="0">
              <a:buNone/>
            </a:pPr>
            <a:r>
              <a:rPr lang="nb-NO" dirty="0"/>
              <a:t>Vi skal huske på at CP-foreningen ikke akkurat har vært den mest fremtredende organisasjonen opp igjennom, og dette er naturlig nok noe vi merker på dørene også. Folk har blitt «lært opp» til at de skal støtte «Leger uten grenser», «Blindeforbundet», «Redningsselskapet» etc..</a:t>
            </a:r>
          </a:p>
          <a:p>
            <a:pPr marL="0" indent="0">
              <a:buNone/>
            </a:pPr>
            <a:r>
              <a:rPr lang="nb-NO" dirty="0"/>
              <a:t>Mange har hørt om CP, men vet ikke «all verdens» om man spør menneskene vi møter. Nå har vi vært «på veien» i et par uker og det gledelige er at vi får hanket inn faste givere, samt flere enkeltstøtter. Det er særdeles gledelig! </a:t>
            </a:r>
          </a:p>
          <a:p>
            <a:pPr marL="0" indent="0">
              <a:buNone/>
            </a:pPr>
            <a:r>
              <a:rPr lang="nb-NO" dirty="0"/>
              <a:t>Vi skal huske på at de enkeltstøttene vi får inn skal bli til faste givere på sikt. Enten om vi går tilbake på døra til vedkommende eller om vi ringer.</a:t>
            </a:r>
          </a:p>
        </p:txBody>
      </p:sp>
    </p:spTree>
    <p:extLst>
      <p:ext uri="{BB962C8B-B14F-4D97-AF65-F5344CB8AC3E}">
        <p14:creationId xmlns:p14="http://schemas.microsoft.com/office/powerpoint/2010/main" val="38743576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ssholder for innhold 6" descr="Et bilde som inneholder konstruksjon, tak, innendørs, gulv&#10;&#10;Automatisk generert beskrivelse">
            <a:extLst>
              <a:ext uri="{FF2B5EF4-FFF2-40B4-BE49-F238E27FC236}">
                <a16:creationId xmlns:a16="http://schemas.microsoft.com/office/drawing/2014/main" id="{3DAD3124-4C92-4049-47DA-E5457967F38A}"/>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36622" b="37360"/>
          <a:stretch/>
        </p:blipFill>
        <p:spPr>
          <a:xfrm>
            <a:off x="20" y="10"/>
            <a:ext cx="16254393" cy="9143990"/>
          </a:xfrm>
          <a:noFill/>
        </p:spPr>
      </p:pic>
    </p:spTree>
    <p:extLst>
      <p:ext uri="{BB962C8B-B14F-4D97-AF65-F5344CB8AC3E}">
        <p14:creationId xmlns:p14="http://schemas.microsoft.com/office/powerpoint/2010/main" val="31379173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7759364-6C2F-BF71-C73C-36EDE6BFCBBE}"/>
              </a:ext>
            </a:extLst>
          </p:cNvPr>
          <p:cNvSpPr>
            <a:spLocks noGrp="1"/>
          </p:cNvSpPr>
          <p:nvPr>
            <p:ph type="title"/>
          </p:nvPr>
        </p:nvSpPr>
        <p:spPr/>
        <p:txBody>
          <a:bodyPr/>
          <a:lstStyle/>
          <a:p>
            <a:r>
              <a:rPr lang="nb-NO" dirty="0">
                <a:solidFill>
                  <a:schemeClr val="tx1"/>
                </a:solidFill>
              </a:rPr>
              <a:t>Verdien av engangsstøtter!</a:t>
            </a:r>
          </a:p>
        </p:txBody>
      </p:sp>
      <p:sp>
        <p:nvSpPr>
          <p:cNvPr id="3" name="Plassholder for innhold 2">
            <a:extLst>
              <a:ext uri="{FF2B5EF4-FFF2-40B4-BE49-F238E27FC236}">
                <a16:creationId xmlns:a16="http://schemas.microsoft.com/office/drawing/2014/main" id="{6748B0BC-D46B-FCDC-A20A-A7BDB4381DFA}"/>
              </a:ext>
            </a:extLst>
          </p:cNvPr>
          <p:cNvSpPr>
            <a:spLocks noGrp="1"/>
          </p:cNvSpPr>
          <p:nvPr>
            <p:ph idx="1"/>
          </p:nvPr>
        </p:nvSpPr>
        <p:spPr/>
        <p:txBody>
          <a:bodyPr/>
          <a:lstStyle/>
          <a:p>
            <a:pPr marL="0" indent="0">
              <a:buNone/>
            </a:pPr>
            <a:r>
              <a:rPr lang="nb-NO" dirty="0"/>
              <a:t>Vi opplever at veldig mange ikke vil binde seg opp til en fast månedlig støtte. Dette er selvsagt helt naturlig da de fleste ikke vet så mye om oss enda. Men det er mange som vil gi en enkeltstøtte via vipps og det er vi jo selvfølgelig særdeles takknemlig for! </a:t>
            </a:r>
          </a:p>
          <a:p>
            <a:pPr marL="0" indent="0">
              <a:buNone/>
            </a:pPr>
            <a:r>
              <a:rPr lang="nb-NO" dirty="0"/>
              <a:t>Det betyr at de blir motivert for å støtte oss etter det «lille» de har hørt fra oss på trappa, eller på standen. </a:t>
            </a:r>
          </a:p>
          <a:p>
            <a:pPr marL="0" indent="0">
              <a:buNone/>
            </a:pPr>
            <a:r>
              <a:rPr lang="nb-NO" dirty="0"/>
              <a:t>Vi er tross alt her i starten når det kommer til verving av faste givere, og dette er at arbeid som tar tid, men som vil gi oss så utrolig mye på sikt!</a:t>
            </a:r>
          </a:p>
        </p:txBody>
      </p:sp>
    </p:spTree>
    <p:extLst>
      <p:ext uri="{BB962C8B-B14F-4D97-AF65-F5344CB8AC3E}">
        <p14:creationId xmlns:p14="http://schemas.microsoft.com/office/powerpoint/2010/main" val="13664658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solidFill>
                  <a:schemeClr val="tx1"/>
                </a:solidFill>
              </a:rPr>
              <a:t>Hva er status 4.november 2023</a:t>
            </a:r>
          </a:p>
        </p:txBody>
      </p:sp>
      <p:sp>
        <p:nvSpPr>
          <p:cNvPr id="3" name="Plassholder for innhold 2"/>
          <p:cNvSpPr>
            <a:spLocks noGrp="1"/>
          </p:cNvSpPr>
          <p:nvPr>
            <p:ph idx="1"/>
          </p:nvPr>
        </p:nvSpPr>
        <p:spPr/>
        <p:txBody>
          <a:bodyPr>
            <a:normAutofit/>
          </a:bodyPr>
          <a:lstStyle/>
          <a:p>
            <a:pPr marL="0" indent="0">
              <a:buNone/>
            </a:pPr>
            <a:r>
              <a:rPr lang="nb-NO" dirty="0"/>
              <a:t>Så langt i år så har vi fått inn 51 faste givere som gir alt fra 30 til 600 kroner i måneden.</a:t>
            </a:r>
          </a:p>
          <a:p>
            <a:pPr marL="0" indent="0">
              <a:buNone/>
            </a:pPr>
            <a:r>
              <a:rPr lang="nb-NO" dirty="0"/>
              <a:t>Vi har ansatt 2 </a:t>
            </a:r>
            <a:r>
              <a:rPr lang="nb-NO" dirty="0" err="1"/>
              <a:t>fundraisere</a:t>
            </a:r>
            <a:r>
              <a:rPr lang="nb-NO" dirty="0"/>
              <a:t> på engasjement ut 2023, og de verver faste givere via dør-til-dør metoden, samt på stands. Det ble også gjort en fremragende innsats på verving av givere fra deltakere på turen til Solgården tidligere i år. 15 givere ble rekruttert med Rikke i spissen for vervingen.</a:t>
            </a:r>
          </a:p>
          <a:p>
            <a:pPr marL="0" indent="0">
              <a:buNone/>
            </a:pPr>
            <a:r>
              <a:rPr lang="nb-NO" dirty="0"/>
              <a:t>Det har blitt arrangert en stand hos </a:t>
            </a:r>
            <a:r>
              <a:rPr lang="nb-NO" dirty="0" err="1"/>
              <a:t>Color</a:t>
            </a:r>
            <a:r>
              <a:rPr lang="nb-NO" dirty="0"/>
              <a:t> Line på Superspeed mellom Kristiansand og Hirtshals hvor vi var 5 personer som representerte Fylkeslaget i Agder. Vi har også etablert et godt forhold med </a:t>
            </a:r>
            <a:r>
              <a:rPr lang="nb-NO" dirty="0" err="1"/>
              <a:t>Color</a:t>
            </a:r>
            <a:r>
              <a:rPr lang="nb-NO" dirty="0"/>
              <a:t> Line som nok kan gi oss en spennende næringspartner inn i 2024.</a:t>
            </a:r>
          </a:p>
          <a:p>
            <a:pPr marL="0" indent="0">
              <a:buNone/>
            </a:pPr>
            <a:endParaRPr lang="nb-NO" dirty="0"/>
          </a:p>
        </p:txBody>
      </p:sp>
    </p:spTree>
    <p:extLst>
      <p:ext uri="{BB962C8B-B14F-4D97-AF65-F5344CB8AC3E}">
        <p14:creationId xmlns:p14="http://schemas.microsoft.com/office/powerpoint/2010/main" val="33473583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2E39739-EB60-E2A3-870F-856B1CB56C4C}"/>
              </a:ext>
            </a:extLst>
          </p:cNvPr>
          <p:cNvSpPr>
            <a:spLocks noGrp="1"/>
          </p:cNvSpPr>
          <p:nvPr>
            <p:ph type="title"/>
          </p:nvPr>
        </p:nvSpPr>
        <p:spPr>
          <a:xfrm>
            <a:off x="1260157" y="288036"/>
            <a:ext cx="13861732" cy="1800285"/>
          </a:xfrm>
        </p:spPr>
        <p:txBody>
          <a:bodyPr anchor="b">
            <a:normAutofit/>
          </a:bodyPr>
          <a:lstStyle/>
          <a:p>
            <a:r>
              <a:rPr lang="nb-NO" dirty="0">
                <a:solidFill>
                  <a:schemeClr val="tx1"/>
                </a:solidFill>
              </a:rPr>
              <a:t>Stand på </a:t>
            </a:r>
            <a:r>
              <a:rPr lang="nb-NO" dirty="0" err="1">
                <a:solidFill>
                  <a:schemeClr val="tx1"/>
                </a:solidFill>
              </a:rPr>
              <a:t>Color</a:t>
            </a:r>
            <a:r>
              <a:rPr lang="nb-NO" dirty="0">
                <a:solidFill>
                  <a:schemeClr val="tx1"/>
                </a:solidFill>
              </a:rPr>
              <a:t> Line</a:t>
            </a:r>
          </a:p>
        </p:txBody>
      </p:sp>
      <p:pic>
        <p:nvPicPr>
          <p:cNvPr id="12" name="Plassholder for innhold 11" descr="Et bilde som inneholder klær, sko, innendørs, tekst&#10;&#10;Automatisk generert beskrivelse">
            <a:extLst>
              <a:ext uri="{FF2B5EF4-FFF2-40B4-BE49-F238E27FC236}">
                <a16:creationId xmlns:a16="http://schemas.microsoft.com/office/drawing/2014/main" id="{37FA4222-EF7E-74CE-5B58-5CF8C9E4FA63}"/>
              </a:ext>
            </a:extLst>
          </p:cNvPr>
          <p:cNvPicPr>
            <a:picLocks noGrp="1" noChangeAspect="1"/>
          </p:cNvPicPr>
          <p:nvPr>
            <p:ph sz="half" idx="1"/>
          </p:nvPr>
        </p:nvPicPr>
        <p:blipFill rotWithShape="1">
          <a:blip r:embed="rId2" cstate="print">
            <a:extLst>
              <a:ext uri="{28A0092B-C50C-407E-A947-70E740481C1C}">
                <a14:useLocalDpi xmlns:a14="http://schemas.microsoft.com/office/drawing/2010/main" val="0"/>
              </a:ext>
            </a:extLst>
          </a:blip>
          <a:srcRect t="23549" r="-1" b="37395"/>
          <a:stretch/>
        </p:blipFill>
        <p:spPr>
          <a:xfrm>
            <a:off x="1260157" y="2592324"/>
            <a:ext cx="6480810" cy="5472684"/>
          </a:xfrm>
          <a:noFill/>
        </p:spPr>
      </p:pic>
      <p:pic>
        <p:nvPicPr>
          <p:cNvPr id="6" name="Plassholder for innhold 5" descr="Et bilde som inneholder tekst, klær, mann, person&#10;&#10;Automatisk generert beskrivelse">
            <a:extLst>
              <a:ext uri="{FF2B5EF4-FFF2-40B4-BE49-F238E27FC236}">
                <a16:creationId xmlns:a16="http://schemas.microsoft.com/office/drawing/2014/main" id="{1B1FBB2F-D7DE-0444-3E8E-1F77CBAA04EB}"/>
              </a:ext>
            </a:extLst>
          </p:cNvPr>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l="11184" r="-2" b="-2"/>
          <a:stretch/>
        </p:blipFill>
        <p:spPr>
          <a:xfrm>
            <a:off x="8127206" y="2592324"/>
            <a:ext cx="6814662" cy="5472684"/>
          </a:xfrm>
          <a:noFill/>
        </p:spPr>
      </p:pic>
    </p:spTree>
    <p:extLst>
      <p:ext uri="{BB962C8B-B14F-4D97-AF65-F5344CB8AC3E}">
        <p14:creationId xmlns:p14="http://schemas.microsoft.com/office/powerpoint/2010/main" val="2916243034"/>
      </p:ext>
    </p:extLst>
  </p:cSld>
  <p:clrMapOvr>
    <a:masterClrMapping/>
  </p:clrMapOvr>
</p:sld>
</file>

<file path=ppt/theme/theme1.xml><?xml version="1.0" encoding="utf-8"?>
<a:theme xmlns:a="http://schemas.openxmlformats.org/drawingml/2006/main" name="Office-tema">
  <a:themeElements>
    <a:clrScheme name="CP Foreningen">
      <a:dk1>
        <a:sysClr val="windowText" lastClr="000000"/>
      </a:dk1>
      <a:lt1>
        <a:sysClr val="window" lastClr="FFFFFF"/>
      </a:lt1>
      <a:dk2>
        <a:srgbClr val="44546A"/>
      </a:dk2>
      <a:lt2>
        <a:srgbClr val="E7E6E6"/>
      </a:lt2>
      <a:accent1>
        <a:srgbClr val="D33352"/>
      </a:accent1>
      <a:accent2>
        <a:srgbClr val="0970B5"/>
      </a:accent2>
      <a:accent3>
        <a:srgbClr val="575757"/>
      </a:accent3>
      <a:accent4>
        <a:srgbClr val="FFC000"/>
      </a:accent4>
      <a:accent5>
        <a:srgbClr val="4472C4"/>
      </a:accent5>
      <a:accent6>
        <a:srgbClr val="70AD47"/>
      </a:accent6>
      <a:hlink>
        <a:srgbClr val="0563C1"/>
      </a:hlink>
      <a:folHlink>
        <a:srgbClr val="954F72"/>
      </a:folHlink>
    </a:clrScheme>
    <a:fontScheme name="CP Foreningen">
      <a:majorFont>
        <a:latin typeface="Texta Heavy"/>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mal_CPForeningen.potx" id="{1D9952DC-7C98-4F32-AAB5-AF491C57C25E}" vid="{4D0042C1-F576-4E01-878D-DA8685650302}"/>
    </a:ext>
  </a:extLst>
</a:theme>
</file>

<file path=docProps/app.xml><?xml version="1.0" encoding="utf-8"?>
<Properties xmlns="http://schemas.openxmlformats.org/officeDocument/2006/extended-properties" xmlns:vt="http://schemas.openxmlformats.org/officeDocument/2006/docPropsVTypes">
  <Template>PPTmal_CPForeningen</Template>
  <TotalTime>16861</TotalTime>
  <Words>742</Words>
  <Application>Microsoft Office PowerPoint</Application>
  <PresentationFormat>Egendefinert</PresentationFormat>
  <Paragraphs>48</Paragraphs>
  <Slides>11</Slides>
  <Notes>0</Notes>
  <HiddenSlides>0</HiddenSlides>
  <MMClips>0</MMClips>
  <ScaleCrop>false</ScaleCrop>
  <HeadingPairs>
    <vt:vector size="6" baseType="variant">
      <vt:variant>
        <vt:lpstr>Brukte skrifter</vt:lpstr>
      </vt:variant>
      <vt:variant>
        <vt:i4>5</vt:i4>
      </vt:variant>
      <vt:variant>
        <vt:lpstr>Tema</vt:lpstr>
      </vt:variant>
      <vt:variant>
        <vt:i4>1</vt:i4>
      </vt:variant>
      <vt:variant>
        <vt:lpstr>Lysbildetitler</vt:lpstr>
      </vt:variant>
      <vt:variant>
        <vt:i4>11</vt:i4>
      </vt:variant>
    </vt:vector>
  </HeadingPairs>
  <TitlesOfParts>
    <vt:vector size="17" baseType="lpstr">
      <vt:lpstr>Arial</vt:lpstr>
      <vt:lpstr>Georgia</vt:lpstr>
      <vt:lpstr>Texta</vt:lpstr>
      <vt:lpstr>Texta Heavy</vt:lpstr>
      <vt:lpstr>Texta Medium</vt:lpstr>
      <vt:lpstr>Office-tema</vt:lpstr>
      <vt:lpstr>FUNDRAISING 2023</vt:lpstr>
      <vt:lpstr>Hvordan foregår verving fra dør-til-dør?</vt:lpstr>
      <vt:lpstr>Våre Fundraisere: Vegard &amp; Kjetil</vt:lpstr>
      <vt:lpstr>Hva skjer i november og desember</vt:lpstr>
      <vt:lpstr>Vi MÅ synliggjøre oss!</vt:lpstr>
      <vt:lpstr>PowerPoint-presentasjon</vt:lpstr>
      <vt:lpstr>Verdien av engangsstøtter!</vt:lpstr>
      <vt:lpstr>Hva er status 4.november 2023</vt:lpstr>
      <vt:lpstr>Stand på Color Line</vt:lpstr>
      <vt:lpstr>  Sandnessjøen &amp; Dønna</vt:lpstr>
      <vt:lpstr>Hva skal vi gjøre i 2024?</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FUNDRAISING 2023-2024</dc:title>
  <dc:creator>Gordon Hille Johnsen</dc:creator>
  <cp:lastModifiedBy>Gordon Hille Johnsen</cp:lastModifiedBy>
  <cp:revision>3</cp:revision>
  <dcterms:created xsi:type="dcterms:W3CDTF">2023-08-27T08:33:55Z</dcterms:created>
  <dcterms:modified xsi:type="dcterms:W3CDTF">2023-11-06T14:12:42Z</dcterms:modified>
</cp:coreProperties>
</file>