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83" r:id="rId5"/>
    <p:sldId id="499" r:id="rId6"/>
    <p:sldId id="291" r:id="rId7"/>
    <p:sldId id="260" r:id="rId8"/>
    <p:sldId id="303" r:id="rId9"/>
    <p:sldId id="259" r:id="rId10"/>
    <p:sldId id="307" r:id="rId11"/>
    <p:sldId id="498" r:id="rId12"/>
    <p:sldId id="301" r:id="rId13"/>
    <p:sldId id="288" r:id="rId14"/>
    <p:sldId id="305" r:id="rId15"/>
    <p:sldId id="275" r:id="rId16"/>
    <p:sldId id="497" r:id="rId17"/>
    <p:sldId id="496" r:id="rId18"/>
    <p:sldId id="513" r:id="rId19"/>
    <p:sldId id="500" r:id="rId20"/>
    <p:sldId id="502" r:id="rId21"/>
    <p:sldId id="503" r:id="rId22"/>
    <p:sldId id="504" r:id="rId23"/>
    <p:sldId id="506" r:id="rId24"/>
    <p:sldId id="505" r:id="rId25"/>
    <p:sldId id="509" r:id="rId26"/>
    <p:sldId id="507" r:id="rId27"/>
    <p:sldId id="510" r:id="rId28"/>
    <p:sldId id="508" r:id="rId29"/>
    <p:sldId id="511" r:id="rId30"/>
    <p:sldId id="514" r:id="rId31"/>
    <p:sldId id="515" r:id="rId32"/>
    <p:sldId id="265" r:id="rId33"/>
    <p:sldId id="321" r:id="rId34"/>
  </p:sldIdLst>
  <p:sldSz cx="16254413" cy="9144000"/>
  <p:notesSz cx="6858000" cy="9144000"/>
  <p:defaultTextStyle>
    <a:defPPr>
      <a:defRPr lang="nb-NO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1" autoAdjust="0"/>
    <p:restoredTop sz="94660"/>
  </p:normalViewPr>
  <p:slideViewPr>
    <p:cSldViewPr snapToGrid="0">
      <p:cViewPr varScale="1">
        <p:scale>
          <a:sx n="84" d="100"/>
          <a:sy n="84" d="100"/>
        </p:scale>
        <p:origin x="1686" y="102"/>
      </p:cViewPr>
      <p:guideLst>
        <p:guide orient="horz" pos="2880"/>
        <p:guide pos="51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 Benestad" userId="5567fa06-9817-4e2a-b5ea-8672d1989632" providerId="ADAL" clId="{95F8F59F-4AED-4F8B-A980-AE1535807CE7}"/>
    <pc:docChg chg="undo custSel addSld delSld modSld">
      <pc:chgData name="Kristin Benestad" userId="5567fa06-9817-4e2a-b5ea-8672d1989632" providerId="ADAL" clId="{95F8F59F-4AED-4F8B-A980-AE1535807CE7}" dt="2025-04-08T16:48:40.226" v="393" actId="2696"/>
      <pc:docMkLst>
        <pc:docMk/>
      </pc:docMkLst>
      <pc:sldChg chg="modSp mod">
        <pc:chgData name="Kristin Benestad" userId="5567fa06-9817-4e2a-b5ea-8672d1989632" providerId="ADAL" clId="{95F8F59F-4AED-4F8B-A980-AE1535807CE7}" dt="2025-04-08T08:14:06.271" v="26" actId="20577"/>
        <pc:sldMkLst>
          <pc:docMk/>
          <pc:sldMk cId="4288891960" sldId="283"/>
        </pc:sldMkLst>
        <pc:spChg chg="mod">
          <ac:chgData name="Kristin Benestad" userId="5567fa06-9817-4e2a-b5ea-8672d1989632" providerId="ADAL" clId="{95F8F59F-4AED-4F8B-A980-AE1535807CE7}" dt="2025-04-08T08:14:06.271" v="26" actId="20577"/>
          <ac:spMkLst>
            <pc:docMk/>
            <pc:sldMk cId="4288891960" sldId="283"/>
            <ac:spMk id="3" creationId="{00000000-0000-0000-0000-000000000000}"/>
          </ac:spMkLst>
        </pc:spChg>
      </pc:sldChg>
      <pc:sldChg chg="add del">
        <pc:chgData name="Kristin Benestad" userId="5567fa06-9817-4e2a-b5ea-8672d1989632" providerId="ADAL" clId="{95F8F59F-4AED-4F8B-A980-AE1535807CE7}" dt="2025-04-08T16:47:35.403" v="385" actId="2696"/>
        <pc:sldMkLst>
          <pc:docMk/>
          <pc:sldMk cId="3012824279" sldId="321"/>
        </pc:sldMkLst>
      </pc:sldChg>
      <pc:sldChg chg="modSp mod">
        <pc:chgData name="Kristin Benestad" userId="5567fa06-9817-4e2a-b5ea-8672d1989632" providerId="ADAL" clId="{95F8F59F-4AED-4F8B-A980-AE1535807CE7}" dt="2025-04-08T08:17:25.844" v="44" actId="20577"/>
        <pc:sldMkLst>
          <pc:docMk/>
          <pc:sldMk cId="1793872825" sldId="496"/>
        </pc:sldMkLst>
        <pc:spChg chg="mod">
          <ac:chgData name="Kristin Benestad" userId="5567fa06-9817-4e2a-b5ea-8672d1989632" providerId="ADAL" clId="{95F8F59F-4AED-4F8B-A980-AE1535807CE7}" dt="2025-04-08T08:17:25.844" v="44" actId="20577"/>
          <ac:spMkLst>
            <pc:docMk/>
            <pc:sldMk cId="1793872825" sldId="496"/>
            <ac:spMk id="4" creationId="{6A4A5FA4-E7BA-0400-3B95-35F06D81C616}"/>
          </ac:spMkLst>
        </pc:spChg>
      </pc:sldChg>
      <pc:sldChg chg="modSp mod">
        <pc:chgData name="Kristin Benestad" userId="5567fa06-9817-4e2a-b5ea-8672d1989632" providerId="ADAL" clId="{95F8F59F-4AED-4F8B-A980-AE1535807CE7}" dt="2025-04-08T08:18:03.857" v="51" actId="27636"/>
        <pc:sldMkLst>
          <pc:docMk/>
          <pc:sldMk cId="4165520846" sldId="503"/>
        </pc:sldMkLst>
        <pc:spChg chg="mod">
          <ac:chgData name="Kristin Benestad" userId="5567fa06-9817-4e2a-b5ea-8672d1989632" providerId="ADAL" clId="{95F8F59F-4AED-4F8B-A980-AE1535807CE7}" dt="2025-04-08T08:18:03.857" v="51" actId="27636"/>
          <ac:spMkLst>
            <pc:docMk/>
            <pc:sldMk cId="4165520846" sldId="503"/>
            <ac:spMk id="3" creationId="{8CD2BFC6-D01A-561D-FCF5-6B77E30C6C57}"/>
          </ac:spMkLst>
        </pc:spChg>
        <pc:spChg chg="mod">
          <ac:chgData name="Kristin Benestad" userId="5567fa06-9817-4e2a-b5ea-8672d1989632" providerId="ADAL" clId="{95F8F59F-4AED-4F8B-A980-AE1535807CE7}" dt="2025-04-08T08:18:03.857" v="50" actId="27636"/>
          <ac:spMkLst>
            <pc:docMk/>
            <pc:sldMk cId="4165520846" sldId="503"/>
            <ac:spMk id="4" creationId="{D42514EF-E4B8-C3B3-CC0F-E432E675F84D}"/>
          </ac:spMkLst>
        </pc:spChg>
      </pc:sldChg>
      <pc:sldChg chg="modSp mod">
        <pc:chgData name="Kristin Benestad" userId="5567fa06-9817-4e2a-b5ea-8672d1989632" providerId="ADAL" clId="{95F8F59F-4AED-4F8B-A980-AE1535807CE7}" dt="2025-04-08T08:18:49.407" v="52" actId="20577"/>
        <pc:sldMkLst>
          <pc:docMk/>
          <pc:sldMk cId="1676582529" sldId="509"/>
        </pc:sldMkLst>
        <pc:spChg chg="mod">
          <ac:chgData name="Kristin Benestad" userId="5567fa06-9817-4e2a-b5ea-8672d1989632" providerId="ADAL" clId="{95F8F59F-4AED-4F8B-A980-AE1535807CE7}" dt="2025-04-08T08:18:49.407" v="52" actId="20577"/>
          <ac:spMkLst>
            <pc:docMk/>
            <pc:sldMk cId="1676582529" sldId="509"/>
            <ac:spMk id="3" creationId="{C6A31FF8-B817-CFCB-BFC5-A8C1EBC6FAED}"/>
          </ac:spMkLst>
        </pc:spChg>
      </pc:sldChg>
      <pc:sldChg chg="modSp mod">
        <pc:chgData name="Kristin Benestad" userId="5567fa06-9817-4e2a-b5ea-8672d1989632" providerId="ADAL" clId="{95F8F59F-4AED-4F8B-A980-AE1535807CE7}" dt="2025-04-08T09:54:46.887" v="324" actId="21"/>
        <pc:sldMkLst>
          <pc:docMk/>
          <pc:sldMk cId="2395355989" sldId="514"/>
        </pc:sldMkLst>
        <pc:spChg chg="mod">
          <ac:chgData name="Kristin Benestad" userId="5567fa06-9817-4e2a-b5ea-8672d1989632" providerId="ADAL" clId="{95F8F59F-4AED-4F8B-A980-AE1535807CE7}" dt="2025-04-08T09:54:46.887" v="324" actId="21"/>
          <ac:spMkLst>
            <pc:docMk/>
            <pc:sldMk cId="2395355989" sldId="514"/>
            <ac:spMk id="2" creationId="{F5733373-376A-3FD6-99DD-B903BF47161D}"/>
          </ac:spMkLst>
        </pc:spChg>
      </pc:sldChg>
      <pc:sldChg chg="modSp add mod">
        <pc:chgData name="Kristin Benestad" userId="5567fa06-9817-4e2a-b5ea-8672d1989632" providerId="ADAL" clId="{95F8F59F-4AED-4F8B-A980-AE1535807CE7}" dt="2025-04-08T09:55:56.280" v="358" actId="20577"/>
        <pc:sldMkLst>
          <pc:docMk/>
          <pc:sldMk cId="182552571" sldId="515"/>
        </pc:sldMkLst>
        <pc:spChg chg="mod">
          <ac:chgData name="Kristin Benestad" userId="5567fa06-9817-4e2a-b5ea-8672d1989632" providerId="ADAL" clId="{95F8F59F-4AED-4F8B-A980-AE1535807CE7}" dt="2025-04-08T09:55:01.447" v="327" actId="20577"/>
          <ac:spMkLst>
            <pc:docMk/>
            <pc:sldMk cId="182552571" sldId="515"/>
            <ac:spMk id="2" creationId="{F4C90A70-BC25-78DF-4278-82705E4EB1A9}"/>
          </ac:spMkLst>
        </pc:spChg>
        <pc:spChg chg="mod">
          <ac:chgData name="Kristin Benestad" userId="5567fa06-9817-4e2a-b5ea-8672d1989632" providerId="ADAL" clId="{95F8F59F-4AED-4F8B-A980-AE1535807CE7}" dt="2025-04-08T09:55:56.280" v="358" actId="20577"/>
          <ac:spMkLst>
            <pc:docMk/>
            <pc:sldMk cId="182552571" sldId="515"/>
            <ac:spMk id="3" creationId="{73F6F342-7B4C-7664-C246-86B648CE8D7E}"/>
          </ac:spMkLst>
        </pc:spChg>
      </pc:sldChg>
      <pc:sldChg chg="addSp new del">
        <pc:chgData name="Kristin Benestad" userId="5567fa06-9817-4e2a-b5ea-8672d1989632" providerId="ADAL" clId="{95F8F59F-4AED-4F8B-A980-AE1535807CE7}" dt="2025-04-08T09:59:29.142" v="362" actId="2696"/>
        <pc:sldMkLst>
          <pc:docMk/>
          <pc:sldMk cId="336035924" sldId="516"/>
        </pc:sldMkLst>
      </pc:sldChg>
      <pc:sldChg chg="addSp delSp modSp add del mod">
        <pc:chgData name="Kristin Benestad" userId="5567fa06-9817-4e2a-b5ea-8672d1989632" providerId="ADAL" clId="{95F8F59F-4AED-4F8B-A980-AE1535807CE7}" dt="2025-04-08T16:48:40.226" v="393" actId="2696"/>
        <pc:sldMkLst>
          <pc:docMk/>
          <pc:sldMk cId="606823091" sldId="516"/>
        </pc:sldMkLst>
      </pc:sldChg>
      <pc:sldChg chg="new del">
        <pc:chgData name="Kristin Benestad" userId="5567fa06-9817-4e2a-b5ea-8672d1989632" providerId="ADAL" clId="{95F8F59F-4AED-4F8B-A980-AE1535807CE7}" dt="2025-04-08T10:00:33.843" v="364" actId="2696"/>
        <pc:sldMkLst>
          <pc:docMk/>
          <pc:sldMk cId="1634963125" sldId="516"/>
        </pc:sldMkLst>
      </pc:sldChg>
      <pc:sldChg chg="modSp new del mod">
        <pc:chgData name="Kristin Benestad" userId="5567fa06-9817-4e2a-b5ea-8672d1989632" providerId="ADAL" clId="{95F8F59F-4AED-4F8B-A980-AE1535807CE7}" dt="2025-04-08T16:46:18.922" v="380" actId="2696"/>
        <pc:sldMkLst>
          <pc:docMk/>
          <pc:sldMk cId="2997283214" sldId="516"/>
        </pc:sldMkLst>
      </pc:sldChg>
      <pc:sldChg chg="addSp new del">
        <pc:chgData name="Kristin Benestad" userId="5567fa06-9817-4e2a-b5ea-8672d1989632" providerId="ADAL" clId="{95F8F59F-4AED-4F8B-A980-AE1535807CE7}" dt="2025-04-08T16:47:13.585" v="383" actId="2696"/>
        <pc:sldMkLst>
          <pc:docMk/>
          <pc:sldMk cId="3481143185" sldId="516"/>
        </pc:sldMkLst>
      </pc:sldChg>
    </pc:docChg>
  </pc:docChgLst>
  <pc:docChgLst>
    <pc:chgData name="Kristin Benestad" userId="5567fa06-9817-4e2a-b5ea-8672d1989632" providerId="ADAL" clId="{93A3C49F-EBDD-4731-925E-0390AE70BB2E}"/>
    <pc:docChg chg="undo custSel addSld delSld modSld sldOrd">
      <pc:chgData name="Kristin Benestad" userId="5567fa06-9817-4e2a-b5ea-8672d1989632" providerId="ADAL" clId="{93A3C49F-EBDD-4731-925E-0390AE70BB2E}" dt="2025-04-04T08:06:15.286" v="9738" actId="20577"/>
      <pc:docMkLst>
        <pc:docMk/>
      </pc:docMkLst>
      <pc:sldChg chg="modSp mod">
        <pc:chgData name="Kristin Benestad" userId="5567fa06-9817-4e2a-b5ea-8672d1989632" providerId="ADAL" clId="{93A3C49F-EBDD-4731-925E-0390AE70BB2E}" dt="2025-04-01T07:16:48.130" v="267" actId="27636"/>
        <pc:sldMkLst>
          <pc:docMk/>
          <pc:sldMk cId="522132033" sldId="259"/>
        </pc:sldMkLst>
        <pc:spChg chg="mod">
          <ac:chgData name="Kristin Benestad" userId="5567fa06-9817-4e2a-b5ea-8672d1989632" providerId="ADAL" clId="{93A3C49F-EBDD-4731-925E-0390AE70BB2E}" dt="2025-04-01T07:16:48.130" v="267" actId="27636"/>
          <ac:spMkLst>
            <pc:docMk/>
            <pc:sldMk cId="522132033" sldId="259"/>
            <ac:spMk id="3" creationId="{00000000-0000-0000-0000-000000000000}"/>
          </ac:spMkLst>
        </pc:spChg>
      </pc:sldChg>
      <pc:sldChg chg="modSp mod">
        <pc:chgData name="Kristin Benestad" userId="5567fa06-9817-4e2a-b5ea-8672d1989632" providerId="ADAL" clId="{93A3C49F-EBDD-4731-925E-0390AE70BB2E}" dt="2025-04-04T07:51:17.109" v="9320" actId="20577"/>
        <pc:sldMkLst>
          <pc:docMk/>
          <pc:sldMk cId="3813069637" sldId="260"/>
        </pc:sldMkLst>
        <pc:spChg chg="mod">
          <ac:chgData name="Kristin Benestad" userId="5567fa06-9817-4e2a-b5ea-8672d1989632" providerId="ADAL" clId="{93A3C49F-EBDD-4731-925E-0390AE70BB2E}" dt="2025-04-04T07:51:17.109" v="9320" actId="20577"/>
          <ac:spMkLst>
            <pc:docMk/>
            <pc:sldMk cId="3813069637" sldId="260"/>
            <ac:spMk id="3" creationId="{00000000-0000-0000-0000-000000000000}"/>
          </ac:spMkLst>
        </pc:spChg>
        <pc:spChg chg="mod">
          <ac:chgData name="Kristin Benestad" userId="5567fa06-9817-4e2a-b5ea-8672d1989632" providerId="ADAL" clId="{93A3C49F-EBDD-4731-925E-0390AE70BB2E}" dt="2025-04-01T07:15:00.757" v="230" actId="27636"/>
          <ac:spMkLst>
            <pc:docMk/>
            <pc:sldMk cId="3813069637" sldId="260"/>
            <ac:spMk id="4" creationId="{00000000-0000-0000-0000-000000000000}"/>
          </ac:spMkLst>
        </pc:spChg>
      </pc:sldChg>
      <pc:sldChg chg="modSp mod">
        <pc:chgData name="Kristin Benestad" userId="5567fa06-9817-4e2a-b5ea-8672d1989632" providerId="ADAL" clId="{93A3C49F-EBDD-4731-925E-0390AE70BB2E}" dt="2025-04-01T07:58:51.456" v="1492" actId="255"/>
        <pc:sldMkLst>
          <pc:docMk/>
          <pc:sldMk cId="450906980" sldId="275"/>
        </pc:sldMkLst>
        <pc:spChg chg="mod">
          <ac:chgData name="Kristin Benestad" userId="5567fa06-9817-4e2a-b5ea-8672d1989632" providerId="ADAL" clId="{93A3C49F-EBDD-4731-925E-0390AE70BB2E}" dt="2025-04-01T07:58:51.456" v="1492" actId="255"/>
          <ac:spMkLst>
            <pc:docMk/>
            <pc:sldMk cId="450906980" sldId="275"/>
            <ac:spMk id="2" creationId="{BC9E4E58-B765-4181-B5DB-1FD94DFE49FB}"/>
          </ac:spMkLst>
        </pc:spChg>
        <pc:spChg chg="mod">
          <ac:chgData name="Kristin Benestad" userId="5567fa06-9817-4e2a-b5ea-8672d1989632" providerId="ADAL" clId="{93A3C49F-EBDD-4731-925E-0390AE70BB2E}" dt="2025-04-01T07:46:48.062" v="1198" actId="20577"/>
          <ac:spMkLst>
            <pc:docMk/>
            <pc:sldMk cId="450906980" sldId="275"/>
            <ac:spMk id="4" creationId="{C186AFFB-86B1-46B2-B4C8-8103A57FA975}"/>
          </ac:spMkLst>
        </pc:spChg>
      </pc:sldChg>
      <pc:sldChg chg="delSp modSp add del mod">
        <pc:chgData name="Kristin Benestad" userId="5567fa06-9817-4e2a-b5ea-8672d1989632" providerId="ADAL" clId="{93A3C49F-EBDD-4731-925E-0390AE70BB2E}" dt="2025-04-01T11:15:04.169" v="6985" actId="2696"/>
        <pc:sldMkLst>
          <pc:docMk/>
          <pc:sldMk cId="0" sldId="279"/>
        </pc:sldMkLst>
      </pc:sldChg>
      <pc:sldChg chg="modSp mod">
        <pc:chgData name="Kristin Benestad" userId="5567fa06-9817-4e2a-b5ea-8672d1989632" providerId="ADAL" clId="{93A3C49F-EBDD-4731-925E-0390AE70BB2E}" dt="2025-04-01T11:48:57.015" v="8342" actId="20577"/>
        <pc:sldMkLst>
          <pc:docMk/>
          <pc:sldMk cId="4288891960" sldId="283"/>
        </pc:sldMkLst>
        <pc:spChg chg="mod">
          <ac:chgData name="Kristin Benestad" userId="5567fa06-9817-4e2a-b5ea-8672d1989632" providerId="ADAL" clId="{93A3C49F-EBDD-4731-925E-0390AE70BB2E}" dt="2025-04-01T11:48:57.015" v="8342" actId="20577"/>
          <ac:spMkLst>
            <pc:docMk/>
            <pc:sldMk cId="4288891960" sldId="283"/>
            <ac:spMk id="2" creationId="{00000000-0000-0000-0000-000000000000}"/>
          </ac:spMkLst>
        </pc:spChg>
        <pc:spChg chg="mod">
          <ac:chgData name="Kristin Benestad" userId="5567fa06-9817-4e2a-b5ea-8672d1989632" providerId="ADAL" clId="{93A3C49F-EBDD-4731-925E-0390AE70BB2E}" dt="2025-04-01T11:48:19.490" v="8294" actId="20577"/>
          <ac:spMkLst>
            <pc:docMk/>
            <pc:sldMk cId="4288891960" sldId="283"/>
            <ac:spMk id="3" creationId="{00000000-0000-0000-0000-000000000000}"/>
          </ac:spMkLst>
        </pc:spChg>
        <pc:spChg chg="mod">
          <ac:chgData name="Kristin Benestad" userId="5567fa06-9817-4e2a-b5ea-8672d1989632" providerId="ADAL" clId="{93A3C49F-EBDD-4731-925E-0390AE70BB2E}" dt="2025-04-01T11:48:45.539" v="8340" actId="20577"/>
          <ac:spMkLst>
            <pc:docMk/>
            <pc:sldMk cId="4288891960" sldId="283"/>
            <ac:spMk id="4" creationId="{00000000-0000-0000-0000-000000000000}"/>
          </ac:spMkLst>
        </pc:spChg>
      </pc:sldChg>
      <pc:sldChg chg="modSp add mod">
        <pc:chgData name="Kristin Benestad" userId="5567fa06-9817-4e2a-b5ea-8672d1989632" providerId="ADAL" clId="{93A3C49F-EBDD-4731-925E-0390AE70BB2E}" dt="2025-04-04T07:56:04.955" v="9463" actId="20577"/>
        <pc:sldMkLst>
          <pc:docMk/>
          <pc:sldMk cId="119228006" sldId="288"/>
        </pc:sldMkLst>
        <pc:spChg chg="mod">
          <ac:chgData name="Kristin Benestad" userId="5567fa06-9817-4e2a-b5ea-8672d1989632" providerId="ADAL" clId="{93A3C49F-EBDD-4731-925E-0390AE70BB2E}" dt="2025-04-04T07:56:04.955" v="9463" actId="20577"/>
          <ac:spMkLst>
            <pc:docMk/>
            <pc:sldMk cId="119228006" sldId="288"/>
            <ac:spMk id="3" creationId="{72136AE4-E525-4077-84AB-F26C7F139FA9}"/>
          </ac:spMkLst>
        </pc:spChg>
      </pc:sldChg>
      <pc:sldChg chg="del">
        <pc:chgData name="Kristin Benestad" userId="5567fa06-9817-4e2a-b5ea-8672d1989632" providerId="ADAL" clId="{93A3C49F-EBDD-4731-925E-0390AE70BB2E}" dt="2025-04-01T07:20:43.693" v="341" actId="2696"/>
        <pc:sldMkLst>
          <pc:docMk/>
          <pc:sldMk cId="3200451454" sldId="290"/>
        </pc:sldMkLst>
      </pc:sldChg>
      <pc:sldChg chg="modSp mod">
        <pc:chgData name="Kristin Benestad" userId="5567fa06-9817-4e2a-b5ea-8672d1989632" providerId="ADAL" clId="{93A3C49F-EBDD-4731-925E-0390AE70BB2E}" dt="2025-04-01T07:13:57.684" v="205" actId="20577"/>
        <pc:sldMkLst>
          <pc:docMk/>
          <pc:sldMk cId="3399495029" sldId="291"/>
        </pc:sldMkLst>
        <pc:spChg chg="mod">
          <ac:chgData name="Kristin Benestad" userId="5567fa06-9817-4e2a-b5ea-8672d1989632" providerId="ADAL" clId="{93A3C49F-EBDD-4731-925E-0390AE70BB2E}" dt="2025-04-01T07:13:57.684" v="205" actId="20577"/>
          <ac:spMkLst>
            <pc:docMk/>
            <pc:sldMk cId="3399495029" sldId="291"/>
            <ac:spMk id="3" creationId="{00000000-0000-0000-0000-000000000000}"/>
          </ac:spMkLst>
        </pc:spChg>
      </pc:sldChg>
      <pc:sldChg chg="del">
        <pc:chgData name="Kristin Benestad" userId="5567fa06-9817-4e2a-b5ea-8672d1989632" providerId="ADAL" clId="{93A3C49F-EBDD-4731-925E-0390AE70BB2E}" dt="2025-04-01T07:16:04.261" v="254" actId="2696"/>
        <pc:sldMkLst>
          <pc:docMk/>
          <pc:sldMk cId="1737583388" sldId="294"/>
        </pc:sldMkLst>
      </pc:sldChg>
      <pc:sldChg chg="add del">
        <pc:chgData name="Kristin Benestad" userId="5567fa06-9817-4e2a-b5ea-8672d1989632" providerId="ADAL" clId="{93A3C49F-EBDD-4731-925E-0390AE70BB2E}" dt="2025-04-01T07:45:52.782" v="1179" actId="2696"/>
        <pc:sldMkLst>
          <pc:docMk/>
          <pc:sldMk cId="3199866227" sldId="295"/>
        </pc:sldMkLst>
      </pc:sldChg>
      <pc:sldChg chg="del">
        <pc:chgData name="Kristin Benestad" userId="5567fa06-9817-4e2a-b5ea-8672d1989632" providerId="ADAL" clId="{93A3C49F-EBDD-4731-925E-0390AE70BB2E}" dt="2025-04-01T07:21:46.948" v="346" actId="2696"/>
        <pc:sldMkLst>
          <pc:docMk/>
          <pc:sldMk cId="3747587737" sldId="299"/>
        </pc:sldMkLst>
      </pc:sldChg>
      <pc:sldChg chg="modSp add mod">
        <pc:chgData name="Kristin Benestad" userId="5567fa06-9817-4e2a-b5ea-8672d1989632" providerId="ADAL" clId="{93A3C49F-EBDD-4731-925E-0390AE70BB2E}" dt="2025-04-04T07:54:06.062" v="9413" actId="20577"/>
        <pc:sldMkLst>
          <pc:docMk/>
          <pc:sldMk cId="3424269899" sldId="301"/>
        </pc:sldMkLst>
        <pc:spChg chg="mod">
          <ac:chgData name="Kristin Benestad" userId="5567fa06-9817-4e2a-b5ea-8672d1989632" providerId="ADAL" clId="{93A3C49F-EBDD-4731-925E-0390AE70BB2E}" dt="2025-04-04T07:54:06.062" v="9413" actId="20577"/>
          <ac:spMkLst>
            <pc:docMk/>
            <pc:sldMk cId="3424269899" sldId="301"/>
            <ac:spMk id="3" creationId="{A89B31DB-C42D-437A-295D-6207E75EA7A9}"/>
          </ac:spMkLst>
        </pc:spChg>
      </pc:sldChg>
      <pc:sldChg chg="add del">
        <pc:chgData name="Kristin Benestad" userId="5567fa06-9817-4e2a-b5ea-8672d1989632" providerId="ADAL" clId="{93A3C49F-EBDD-4731-925E-0390AE70BB2E}" dt="2025-04-01T07:30:55.167" v="578"/>
        <pc:sldMkLst>
          <pc:docMk/>
          <pc:sldMk cId="3059149201" sldId="305"/>
        </pc:sldMkLst>
      </pc:sldChg>
      <pc:sldChg chg="modSp del mod">
        <pc:chgData name="Kristin Benestad" userId="5567fa06-9817-4e2a-b5ea-8672d1989632" providerId="ADAL" clId="{93A3C49F-EBDD-4731-925E-0390AE70BB2E}" dt="2025-04-01T07:51:25.582" v="1328" actId="2696"/>
        <pc:sldMkLst>
          <pc:docMk/>
          <pc:sldMk cId="4124393006" sldId="306"/>
        </pc:sldMkLst>
      </pc:sldChg>
      <pc:sldChg chg="modSp ord">
        <pc:chgData name="Kristin Benestad" userId="5567fa06-9817-4e2a-b5ea-8672d1989632" providerId="ADAL" clId="{93A3C49F-EBDD-4731-925E-0390AE70BB2E}" dt="2025-04-04T07:52:52.380" v="9362" actId="20577"/>
        <pc:sldMkLst>
          <pc:docMk/>
          <pc:sldMk cId="2151487163" sldId="307"/>
        </pc:sldMkLst>
        <pc:graphicFrameChg chg="mod">
          <ac:chgData name="Kristin Benestad" userId="5567fa06-9817-4e2a-b5ea-8672d1989632" providerId="ADAL" clId="{93A3C49F-EBDD-4731-925E-0390AE70BB2E}" dt="2025-04-04T07:52:52.380" v="9362" actId="20577"/>
          <ac:graphicFrameMkLst>
            <pc:docMk/>
            <pc:sldMk cId="2151487163" sldId="307"/>
            <ac:graphicFrameMk id="5" creationId="{ED047A70-487B-E45D-B244-3EA3E9A84A81}"/>
          </ac:graphicFrameMkLst>
        </pc:graphicFrameChg>
      </pc:sldChg>
      <pc:sldChg chg="add del">
        <pc:chgData name="Kristin Benestad" userId="5567fa06-9817-4e2a-b5ea-8672d1989632" providerId="ADAL" clId="{93A3C49F-EBDD-4731-925E-0390AE70BB2E}" dt="2025-04-01T08:20:16.689" v="2830" actId="2696"/>
        <pc:sldMkLst>
          <pc:docMk/>
          <pc:sldMk cId="2357236675" sldId="308"/>
        </pc:sldMkLst>
      </pc:sldChg>
      <pc:sldChg chg="del">
        <pc:chgData name="Kristin Benestad" userId="5567fa06-9817-4e2a-b5ea-8672d1989632" providerId="ADAL" clId="{93A3C49F-EBDD-4731-925E-0390AE70BB2E}" dt="2025-04-01T07:20:36.929" v="340" actId="2696"/>
        <pc:sldMkLst>
          <pc:docMk/>
          <pc:sldMk cId="1465237914" sldId="310"/>
        </pc:sldMkLst>
      </pc:sldChg>
      <pc:sldChg chg="del">
        <pc:chgData name="Kristin Benestad" userId="5567fa06-9817-4e2a-b5ea-8672d1989632" providerId="ADAL" clId="{93A3C49F-EBDD-4731-925E-0390AE70BB2E}" dt="2025-04-01T07:20:56.628" v="342" actId="2696"/>
        <pc:sldMkLst>
          <pc:docMk/>
          <pc:sldMk cId="1515427241" sldId="311"/>
        </pc:sldMkLst>
      </pc:sldChg>
      <pc:sldChg chg="del">
        <pc:chgData name="Kristin Benestad" userId="5567fa06-9817-4e2a-b5ea-8672d1989632" providerId="ADAL" clId="{93A3C49F-EBDD-4731-925E-0390AE70BB2E}" dt="2025-04-01T07:21:32.229" v="344" actId="2696"/>
        <pc:sldMkLst>
          <pc:docMk/>
          <pc:sldMk cId="2621962528" sldId="312"/>
        </pc:sldMkLst>
      </pc:sldChg>
      <pc:sldChg chg="del">
        <pc:chgData name="Kristin Benestad" userId="5567fa06-9817-4e2a-b5ea-8672d1989632" providerId="ADAL" clId="{93A3C49F-EBDD-4731-925E-0390AE70BB2E}" dt="2025-04-01T07:21:54.625" v="347" actId="2696"/>
        <pc:sldMkLst>
          <pc:docMk/>
          <pc:sldMk cId="1155783256" sldId="313"/>
        </pc:sldMkLst>
      </pc:sldChg>
      <pc:sldChg chg="modSp add mod ord">
        <pc:chgData name="Kristin Benestad" userId="5567fa06-9817-4e2a-b5ea-8672d1989632" providerId="ADAL" clId="{93A3C49F-EBDD-4731-925E-0390AE70BB2E}" dt="2025-04-01T09:09:41.113" v="4443"/>
        <pc:sldMkLst>
          <pc:docMk/>
          <pc:sldMk cId="3012824279" sldId="321"/>
        </pc:sldMkLst>
        <pc:spChg chg="mod">
          <ac:chgData name="Kristin Benestad" userId="5567fa06-9817-4e2a-b5ea-8672d1989632" providerId="ADAL" clId="{93A3C49F-EBDD-4731-925E-0390AE70BB2E}" dt="2025-04-01T09:08:14.170" v="4435" actId="207"/>
          <ac:spMkLst>
            <pc:docMk/>
            <pc:sldMk cId="3012824279" sldId="321"/>
            <ac:spMk id="8" creationId="{AB824377-C031-CBD1-AEBA-802B837611F6}"/>
          </ac:spMkLst>
        </pc:spChg>
      </pc:sldChg>
      <pc:sldChg chg="del">
        <pc:chgData name="Kristin Benestad" userId="5567fa06-9817-4e2a-b5ea-8672d1989632" providerId="ADAL" clId="{93A3C49F-EBDD-4731-925E-0390AE70BB2E}" dt="2025-04-01T07:21:35.504" v="345" actId="2696"/>
        <pc:sldMkLst>
          <pc:docMk/>
          <pc:sldMk cId="3739453733" sldId="494"/>
        </pc:sldMkLst>
      </pc:sldChg>
      <pc:sldChg chg="del">
        <pc:chgData name="Kristin Benestad" userId="5567fa06-9817-4e2a-b5ea-8672d1989632" providerId="ADAL" clId="{93A3C49F-EBDD-4731-925E-0390AE70BB2E}" dt="2025-04-01T07:23:47.365" v="348" actId="2696"/>
        <pc:sldMkLst>
          <pc:docMk/>
          <pc:sldMk cId="427024882" sldId="495"/>
        </pc:sldMkLst>
      </pc:sldChg>
      <pc:sldChg chg="add del">
        <pc:chgData name="Kristin Benestad" userId="5567fa06-9817-4e2a-b5ea-8672d1989632" providerId="ADAL" clId="{93A3C49F-EBDD-4731-925E-0390AE70BB2E}" dt="2025-04-01T07:35:33.720" v="580" actId="2696"/>
        <pc:sldMkLst>
          <pc:docMk/>
          <pc:sldMk cId="1873179458" sldId="495"/>
        </pc:sldMkLst>
      </pc:sldChg>
      <pc:sldChg chg="modSp mod">
        <pc:chgData name="Kristin Benestad" userId="5567fa06-9817-4e2a-b5ea-8672d1989632" providerId="ADAL" clId="{93A3C49F-EBDD-4731-925E-0390AE70BB2E}" dt="2025-04-04T08:03:14.316" v="9635" actId="20577"/>
        <pc:sldMkLst>
          <pc:docMk/>
          <pc:sldMk cId="1793872825" sldId="496"/>
        </pc:sldMkLst>
        <pc:spChg chg="mod">
          <ac:chgData name="Kristin Benestad" userId="5567fa06-9817-4e2a-b5ea-8672d1989632" providerId="ADAL" clId="{93A3C49F-EBDD-4731-925E-0390AE70BB2E}" dt="2025-04-01T07:59:14.290" v="1494" actId="255"/>
          <ac:spMkLst>
            <pc:docMk/>
            <pc:sldMk cId="1793872825" sldId="496"/>
            <ac:spMk id="2" creationId="{61E998FA-4C34-10D9-7888-7E11DCBA1B0F}"/>
          </ac:spMkLst>
        </pc:spChg>
        <pc:spChg chg="mod">
          <ac:chgData name="Kristin Benestad" userId="5567fa06-9817-4e2a-b5ea-8672d1989632" providerId="ADAL" clId="{93A3C49F-EBDD-4731-925E-0390AE70BB2E}" dt="2025-04-04T08:03:14.316" v="9635" actId="20577"/>
          <ac:spMkLst>
            <pc:docMk/>
            <pc:sldMk cId="1793872825" sldId="496"/>
            <ac:spMk id="3" creationId="{CFC09C00-43AF-0B27-1674-8781E43F8C1C}"/>
          </ac:spMkLst>
        </pc:spChg>
        <pc:spChg chg="mod">
          <ac:chgData name="Kristin Benestad" userId="5567fa06-9817-4e2a-b5ea-8672d1989632" providerId="ADAL" clId="{93A3C49F-EBDD-4731-925E-0390AE70BB2E}" dt="2025-04-01T07:50:15.720" v="1284" actId="27636"/>
          <ac:spMkLst>
            <pc:docMk/>
            <pc:sldMk cId="1793872825" sldId="496"/>
            <ac:spMk id="4" creationId="{6A4A5FA4-E7BA-0400-3B95-35F06D81C616}"/>
          </ac:spMkLst>
        </pc:spChg>
      </pc:sldChg>
      <pc:sldChg chg="addSp modSp mod">
        <pc:chgData name="Kristin Benestad" userId="5567fa06-9817-4e2a-b5ea-8672d1989632" providerId="ADAL" clId="{93A3C49F-EBDD-4731-925E-0390AE70BB2E}" dt="2025-04-04T08:06:15.286" v="9738" actId="20577"/>
        <pc:sldMkLst>
          <pc:docMk/>
          <pc:sldMk cId="2430858028" sldId="497"/>
        </pc:sldMkLst>
        <pc:spChg chg="mod">
          <ac:chgData name="Kristin Benestad" userId="5567fa06-9817-4e2a-b5ea-8672d1989632" providerId="ADAL" clId="{93A3C49F-EBDD-4731-925E-0390AE70BB2E}" dt="2025-04-01T07:59:00.737" v="1493" actId="255"/>
          <ac:spMkLst>
            <pc:docMk/>
            <pc:sldMk cId="2430858028" sldId="497"/>
            <ac:spMk id="2" creationId="{3749128E-3332-EA17-4778-4BEEFE437959}"/>
          </ac:spMkLst>
        </pc:spChg>
        <pc:spChg chg="mod">
          <ac:chgData name="Kristin Benestad" userId="5567fa06-9817-4e2a-b5ea-8672d1989632" providerId="ADAL" clId="{93A3C49F-EBDD-4731-925E-0390AE70BB2E}" dt="2025-04-04T08:06:15.286" v="9738" actId="20577"/>
          <ac:spMkLst>
            <pc:docMk/>
            <pc:sldMk cId="2430858028" sldId="497"/>
            <ac:spMk id="3" creationId="{7A53EB8E-8C24-E121-90A3-B40499B0A183}"/>
          </ac:spMkLst>
        </pc:spChg>
        <pc:spChg chg="add mod">
          <ac:chgData name="Kristin Benestad" userId="5567fa06-9817-4e2a-b5ea-8672d1989632" providerId="ADAL" clId="{93A3C49F-EBDD-4731-925E-0390AE70BB2E}" dt="2025-04-01T07:56:58.579" v="1488" actId="14100"/>
          <ac:spMkLst>
            <pc:docMk/>
            <pc:sldMk cId="2430858028" sldId="497"/>
            <ac:spMk id="4" creationId="{F2C6D230-C997-E2E2-7F86-161E7A638469}"/>
          </ac:spMkLst>
        </pc:spChg>
      </pc:sldChg>
      <pc:sldChg chg="modSp add mod">
        <pc:chgData name="Kristin Benestad" userId="5567fa06-9817-4e2a-b5ea-8672d1989632" providerId="ADAL" clId="{93A3C49F-EBDD-4731-925E-0390AE70BB2E}" dt="2025-04-04T07:53:26.742" v="9382" actId="20577"/>
        <pc:sldMkLst>
          <pc:docMk/>
          <pc:sldMk cId="563000024" sldId="498"/>
        </pc:sldMkLst>
        <pc:spChg chg="mod">
          <ac:chgData name="Kristin Benestad" userId="5567fa06-9817-4e2a-b5ea-8672d1989632" providerId="ADAL" clId="{93A3C49F-EBDD-4731-925E-0390AE70BB2E}" dt="2025-04-01T07:37:49.408" v="659" actId="20577"/>
          <ac:spMkLst>
            <pc:docMk/>
            <pc:sldMk cId="563000024" sldId="498"/>
            <ac:spMk id="2" creationId="{C9FC2A20-34E1-E909-CBFE-7A697A34DD61}"/>
          </ac:spMkLst>
        </pc:spChg>
        <pc:spChg chg="mod">
          <ac:chgData name="Kristin Benestad" userId="5567fa06-9817-4e2a-b5ea-8672d1989632" providerId="ADAL" clId="{93A3C49F-EBDD-4731-925E-0390AE70BB2E}" dt="2025-04-04T07:53:26.742" v="9382" actId="20577"/>
          <ac:spMkLst>
            <pc:docMk/>
            <pc:sldMk cId="563000024" sldId="498"/>
            <ac:spMk id="3" creationId="{C53C8A00-BE8F-514D-1E1F-7F6A7454FD99}"/>
          </ac:spMkLst>
        </pc:spChg>
      </pc:sldChg>
      <pc:sldChg chg="add del">
        <pc:chgData name="Kristin Benestad" userId="5567fa06-9817-4e2a-b5ea-8672d1989632" providerId="ADAL" clId="{93A3C49F-EBDD-4731-925E-0390AE70BB2E}" dt="2025-04-01T07:47:38.093" v="1199" actId="2696"/>
        <pc:sldMkLst>
          <pc:docMk/>
          <pc:sldMk cId="1345972484" sldId="499"/>
        </pc:sldMkLst>
      </pc:sldChg>
      <pc:sldChg chg="modSp add mod">
        <pc:chgData name="Kristin Benestad" userId="5567fa06-9817-4e2a-b5ea-8672d1989632" providerId="ADAL" clId="{93A3C49F-EBDD-4731-925E-0390AE70BB2E}" dt="2025-04-01T11:49:12.519" v="8351" actId="20577"/>
        <pc:sldMkLst>
          <pc:docMk/>
          <pc:sldMk cId="1893785170" sldId="499"/>
        </pc:sldMkLst>
        <pc:spChg chg="mod">
          <ac:chgData name="Kristin Benestad" userId="5567fa06-9817-4e2a-b5ea-8672d1989632" providerId="ADAL" clId="{93A3C49F-EBDD-4731-925E-0390AE70BB2E}" dt="2025-04-01T11:49:12.519" v="8351" actId="20577"/>
          <ac:spMkLst>
            <pc:docMk/>
            <pc:sldMk cId="1893785170" sldId="499"/>
            <ac:spMk id="2" creationId="{69A787C2-2FBD-FD16-A420-A67F5ADF7110}"/>
          </ac:spMkLst>
        </pc:spChg>
      </pc:sldChg>
      <pc:sldChg chg="modSp add mod ord">
        <pc:chgData name="Kristin Benestad" userId="5567fa06-9817-4e2a-b5ea-8672d1989632" providerId="ADAL" clId="{93A3C49F-EBDD-4731-925E-0390AE70BB2E}" dt="2025-04-01T11:49:27.711" v="8357" actId="20577"/>
        <pc:sldMkLst>
          <pc:docMk/>
          <pc:sldMk cId="508318226" sldId="500"/>
        </pc:sldMkLst>
        <pc:spChg chg="mod">
          <ac:chgData name="Kristin Benestad" userId="5567fa06-9817-4e2a-b5ea-8672d1989632" providerId="ADAL" clId="{93A3C49F-EBDD-4731-925E-0390AE70BB2E}" dt="2025-04-01T11:49:27.711" v="8357" actId="20577"/>
          <ac:spMkLst>
            <pc:docMk/>
            <pc:sldMk cId="508318226" sldId="500"/>
            <ac:spMk id="2" creationId="{5EF6B812-BFA3-2E45-9839-BAAA088AC507}"/>
          </ac:spMkLst>
        </pc:spChg>
      </pc:sldChg>
      <pc:sldChg chg="add del ord">
        <pc:chgData name="Kristin Benestad" userId="5567fa06-9817-4e2a-b5ea-8672d1989632" providerId="ADAL" clId="{93A3C49F-EBDD-4731-925E-0390AE70BB2E}" dt="2025-04-01T09:08:30.244" v="4436" actId="2696"/>
        <pc:sldMkLst>
          <pc:docMk/>
          <pc:sldMk cId="1672421511" sldId="501"/>
        </pc:sldMkLst>
      </pc:sldChg>
      <pc:sldChg chg="modSp add mod">
        <pc:chgData name="Kristin Benestad" userId="5567fa06-9817-4e2a-b5ea-8672d1989632" providerId="ADAL" clId="{93A3C49F-EBDD-4731-925E-0390AE70BB2E}" dt="2025-04-01T10:05:55.824" v="5881" actId="368"/>
        <pc:sldMkLst>
          <pc:docMk/>
          <pc:sldMk cId="1910072730" sldId="502"/>
        </pc:sldMkLst>
        <pc:spChg chg="mod">
          <ac:chgData name="Kristin Benestad" userId="5567fa06-9817-4e2a-b5ea-8672d1989632" providerId="ADAL" clId="{93A3C49F-EBDD-4731-925E-0390AE70BB2E}" dt="2025-04-01T08:11:15.792" v="2476" actId="207"/>
          <ac:spMkLst>
            <pc:docMk/>
            <pc:sldMk cId="1910072730" sldId="502"/>
            <ac:spMk id="2" creationId="{99B276B7-614A-4970-92EA-F882272901AE}"/>
          </ac:spMkLst>
        </pc:spChg>
        <pc:graphicFrameChg chg="mod modGraphic">
          <ac:chgData name="Kristin Benestad" userId="5567fa06-9817-4e2a-b5ea-8672d1989632" providerId="ADAL" clId="{93A3C49F-EBDD-4731-925E-0390AE70BB2E}" dt="2025-04-01T10:05:55.824" v="5881" actId="368"/>
          <ac:graphicFrameMkLst>
            <pc:docMk/>
            <pc:sldMk cId="1910072730" sldId="502"/>
            <ac:graphicFrameMk id="5" creationId="{4B25A499-8389-4C87-9B41-6A62562815B1}"/>
          </ac:graphicFrameMkLst>
        </pc:graphicFrameChg>
      </pc:sldChg>
      <pc:sldChg chg="modSp add mod ord">
        <pc:chgData name="Kristin Benestad" userId="5567fa06-9817-4e2a-b5ea-8672d1989632" providerId="ADAL" clId="{93A3C49F-EBDD-4731-925E-0390AE70BB2E}" dt="2025-04-04T07:58:55.135" v="9575" actId="20577"/>
        <pc:sldMkLst>
          <pc:docMk/>
          <pc:sldMk cId="4165520846" sldId="503"/>
        </pc:sldMkLst>
        <pc:spChg chg="mod">
          <ac:chgData name="Kristin Benestad" userId="5567fa06-9817-4e2a-b5ea-8672d1989632" providerId="ADAL" clId="{93A3C49F-EBDD-4731-925E-0390AE70BB2E}" dt="2025-04-01T08:13:54.229" v="2531" actId="20577"/>
          <ac:spMkLst>
            <pc:docMk/>
            <pc:sldMk cId="4165520846" sldId="503"/>
            <ac:spMk id="2" creationId="{C6BD538F-E061-662F-48C6-E74E4DBB90C1}"/>
          </ac:spMkLst>
        </pc:spChg>
        <pc:spChg chg="mod">
          <ac:chgData name="Kristin Benestad" userId="5567fa06-9817-4e2a-b5ea-8672d1989632" providerId="ADAL" clId="{93A3C49F-EBDD-4731-925E-0390AE70BB2E}" dt="2025-04-04T07:58:55.135" v="9575" actId="20577"/>
          <ac:spMkLst>
            <pc:docMk/>
            <pc:sldMk cId="4165520846" sldId="503"/>
            <ac:spMk id="3" creationId="{8CD2BFC6-D01A-561D-FCF5-6B77E30C6C57}"/>
          </ac:spMkLst>
        </pc:spChg>
        <pc:spChg chg="mod">
          <ac:chgData name="Kristin Benestad" userId="5567fa06-9817-4e2a-b5ea-8672d1989632" providerId="ADAL" clId="{93A3C49F-EBDD-4731-925E-0390AE70BB2E}" dt="2025-04-01T11:03:56.039" v="6019" actId="20577"/>
          <ac:spMkLst>
            <pc:docMk/>
            <pc:sldMk cId="4165520846" sldId="503"/>
            <ac:spMk id="4" creationId="{D42514EF-E4B8-C3B3-CC0F-E432E675F84D}"/>
          </ac:spMkLst>
        </pc:spChg>
      </pc:sldChg>
      <pc:sldChg chg="addSp modSp new add del mod">
        <pc:chgData name="Kristin Benestad" userId="5567fa06-9817-4e2a-b5ea-8672d1989632" providerId="ADAL" clId="{93A3C49F-EBDD-4731-925E-0390AE70BB2E}" dt="2025-04-01T11:36:20.436" v="8093" actId="1076"/>
        <pc:sldMkLst>
          <pc:docMk/>
          <pc:sldMk cId="3589694495" sldId="504"/>
        </pc:sldMkLst>
        <pc:spChg chg="mod">
          <ac:chgData name="Kristin Benestad" userId="5567fa06-9817-4e2a-b5ea-8672d1989632" providerId="ADAL" clId="{93A3C49F-EBDD-4731-925E-0390AE70BB2E}" dt="2025-04-01T08:52:09.332" v="3313" actId="113"/>
          <ac:spMkLst>
            <pc:docMk/>
            <pc:sldMk cId="3589694495" sldId="504"/>
            <ac:spMk id="2" creationId="{7A6E97C3-DCF9-F635-0591-65DA705B246D}"/>
          </ac:spMkLst>
        </pc:spChg>
        <pc:spChg chg="mod">
          <ac:chgData name="Kristin Benestad" userId="5567fa06-9817-4e2a-b5ea-8672d1989632" providerId="ADAL" clId="{93A3C49F-EBDD-4731-925E-0390AE70BB2E}" dt="2025-04-01T11:36:10.873" v="8092" actId="1076"/>
          <ac:spMkLst>
            <pc:docMk/>
            <pc:sldMk cId="3589694495" sldId="504"/>
            <ac:spMk id="3" creationId="{B3EB038D-76FC-58FF-571A-E48536E4BA0D}"/>
          </ac:spMkLst>
        </pc:spChg>
        <pc:spChg chg="add mod">
          <ac:chgData name="Kristin Benestad" userId="5567fa06-9817-4e2a-b5ea-8672d1989632" providerId="ADAL" clId="{93A3C49F-EBDD-4731-925E-0390AE70BB2E}" dt="2025-04-01T11:36:20.436" v="8093" actId="1076"/>
          <ac:spMkLst>
            <pc:docMk/>
            <pc:sldMk cId="3589694495" sldId="504"/>
            <ac:spMk id="4" creationId="{185870A7-AF5C-879E-65DA-5780C4EA20DD}"/>
          </ac:spMkLst>
        </pc:spChg>
      </pc:sldChg>
      <pc:sldChg chg="modSp add del mod ord">
        <pc:chgData name="Kristin Benestad" userId="5567fa06-9817-4e2a-b5ea-8672d1989632" providerId="ADAL" clId="{93A3C49F-EBDD-4731-925E-0390AE70BB2E}" dt="2025-04-01T11:11:57.644" v="6355" actId="2696"/>
        <pc:sldMkLst>
          <pc:docMk/>
          <pc:sldMk cId="3507997078" sldId="505"/>
        </pc:sldMkLst>
        <pc:spChg chg="mod">
          <ac:chgData name="Kristin Benestad" userId="5567fa06-9817-4e2a-b5ea-8672d1989632" providerId="ADAL" clId="{93A3C49F-EBDD-4731-925E-0390AE70BB2E}" dt="2025-04-01T11:09:36.599" v="6258" actId="20577"/>
          <ac:spMkLst>
            <pc:docMk/>
            <pc:sldMk cId="3507997078" sldId="505"/>
            <ac:spMk id="3" creationId="{DCF6BB43-8993-C86C-0E58-5C49EE95585B}"/>
          </ac:spMkLst>
        </pc:spChg>
      </pc:sldChg>
      <pc:sldChg chg="modSp add mod ord">
        <pc:chgData name="Kristin Benestad" userId="5567fa06-9817-4e2a-b5ea-8672d1989632" providerId="ADAL" clId="{93A3C49F-EBDD-4731-925E-0390AE70BB2E}" dt="2025-04-01T11:22:40.617" v="7508" actId="20577"/>
        <pc:sldMkLst>
          <pc:docMk/>
          <pc:sldMk cId="19916131" sldId="506"/>
        </pc:sldMkLst>
        <pc:spChg chg="mod">
          <ac:chgData name="Kristin Benestad" userId="5567fa06-9817-4e2a-b5ea-8672d1989632" providerId="ADAL" clId="{93A3C49F-EBDD-4731-925E-0390AE70BB2E}" dt="2025-04-01T09:07:30.837" v="4410" actId="20577"/>
          <ac:spMkLst>
            <pc:docMk/>
            <pc:sldMk cId="19916131" sldId="506"/>
            <ac:spMk id="2" creationId="{1C62FE42-20FA-0E5C-63CE-C893B3D7A1C8}"/>
          </ac:spMkLst>
        </pc:spChg>
        <pc:spChg chg="mod">
          <ac:chgData name="Kristin Benestad" userId="5567fa06-9817-4e2a-b5ea-8672d1989632" providerId="ADAL" clId="{93A3C49F-EBDD-4731-925E-0390AE70BB2E}" dt="2025-04-01T11:22:40.617" v="7508" actId="20577"/>
          <ac:spMkLst>
            <pc:docMk/>
            <pc:sldMk cId="19916131" sldId="506"/>
            <ac:spMk id="3" creationId="{CE9BBDEA-27D3-EDB4-B3EF-ACBCD1A769F6}"/>
          </ac:spMkLst>
        </pc:spChg>
      </pc:sldChg>
      <pc:sldChg chg="modSp add mod ord">
        <pc:chgData name="Kristin Benestad" userId="5567fa06-9817-4e2a-b5ea-8672d1989632" providerId="ADAL" clId="{93A3C49F-EBDD-4731-925E-0390AE70BB2E}" dt="2025-04-01T11:16:44.761" v="7396" actId="20577"/>
        <pc:sldMkLst>
          <pc:docMk/>
          <pc:sldMk cId="4029189994" sldId="507"/>
        </pc:sldMkLst>
        <pc:spChg chg="mod">
          <ac:chgData name="Kristin Benestad" userId="5567fa06-9817-4e2a-b5ea-8672d1989632" providerId="ADAL" clId="{93A3C49F-EBDD-4731-925E-0390AE70BB2E}" dt="2025-04-01T09:09:55.299" v="4489" actId="20577"/>
          <ac:spMkLst>
            <pc:docMk/>
            <pc:sldMk cId="4029189994" sldId="507"/>
            <ac:spMk id="2" creationId="{AF0C621A-55A4-9388-4D26-14C5968E950A}"/>
          </ac:spMkLst>
        </pc:spChg>
        <pc:spChg chg="mod">
          <ac:chgData name="Kristin Benestad" userId="5567fa06-9817-4e2a-b5ea-8672d1989632" providerId="ADAL" clId="{93A3C49F-EBDD-4731-925E-0390AE70BB2E}" dt="2025-04-01T11:16:44.761" v="7396" actId="20577"/>
          <ac:spMkLst>
            <pc:docMk/>
            <pc:sldMk cId="4029189994" sldId="507"/>
            <ac:spMk id="3" creationId="{4CD8A8E8-79FA-3AED-535D-8682E0AF5217}"/>
          </ac:spMkLst>
        </pc:spChg>
      </pc:sldChg>
      <pc:sldChg chg="modSp add mod">
        <pc:chgData name="Kristin Benestad" userId="5567fa06-9817-4e2a-b5ea-8672d1989632" providerId="ADAL" clId="{93A3C49F-EBDD-4731-925E-0390AE70BB2E}" dt="2025-04-04T07:48:07.734" v="8979" actId="20577"/>
        <pc:sldMkLst>
          <pc:docMk/>
          <pc:sldMk cId="1555414075" sldId="508"/>
        </pc:sldMkLst>
        <pc:spChg chg="mod">
          <ac:chgData name="Kristin Benestad" userId="5567fa06-9817-4e2a-b5ea-8672d1989632" providerId="ADAL" clId="{93A3C49F-EBDD-4731-925E-0390AE70BB2E}" dt="2025-04-01T09:11:29.462" v="4551" actId="20577"/>
          <ac:spMkLst>
            <pc:docMk/>
            <pc:sldMk cId="1555414075" sldId="508"/>
            <ac:spMk id="2" creationId="{9BB11E09-1063-E29A-E256-F7FC6864867A}"/>
          </ac:spMkLst>
        </pc:spChg>
        <pc:spChg chg="mod">
          <ac:chgData name="Kristin Benestad" userId="5567fa06-9817-4e2a-b5ea-8672d1989632" providerId="ADAL" clId="{93A3C49F-EBDD-4731-925E-0390AE70BB2E}" dt="2025-04-04T07:48:07.734" v="8979" actId="20577"/>
          <ac:spMkLst>
            <pc:docMk/>
            <pc:sldMk cId="1555414075" sldId="508"/>
            <ac:spMk id="3" creationId="{06A85CB8-2D1C-52AF-9992-918A8444A1F3}"/>
          </ac:spMkLst>
        </pc:spChg>
      </pc:sldChg>
      <pc:sldChg chg="modSp add mod">
        <pc:chgData name="Kristin Benestad" userId="5567fa06-9817-4e2a-b5ea-8672d1989632" providerId="ADAL" clId="{93A3C49F-EBDD-4731-925E-0390AE70BB2E}" dt="2025-04-04T07:39:43.134" v="8420" actId="20577"/>
        <pc:sldMkLst>
          <pc:docMk/>
          <pc:sldMk cId="1676582529" sldId="509"/>
        </pc:sldMkLst>
        <pc:spChg chg="mod">
          <ac:chgData name="Kristin Benestad" userId="5567fa06-9817-4e2a-b5ea-8672d1989632" providerId="ADAL" clId="{93A3C49F-EBDD-4731-925E-0390AE70BB2E}" dt="2025-04-01T11:12:13.510" v="6394" actId="20577"/>
          <ac:spMkLst>
            <pc:docMk/>
            <pc:sldMk cId="1676582529" sldId="509"/>
            <ac:spMk id="2" creationId="{C7579394-C8C2-4A74-B994-EA1237FF12B2}"/>
          </ac:spMkLst>
        </pc:spChg>
        <pc:spChg chg="mod">
          <ac:chgData name="Kristin Benestad" userId="5567fa06-9817-4e2a-b5ea-8672d1989632" providerId="ADAL" clId="{93A3C49F-EBDD-4731-925E-0390AE70BB2E}" dt="2025-04-04T07:39:43.134" v="8420" actId="20577"/>
          <ac:spMkLst>
            <pc:docMk/>
            <pc:sldMk cId="1676582529" sldId="509"/>
            <ac:spMk id="3" creationId="{C6A31FF8-B817-CFCB-BFC5-A8C1EBC6FAED}"/>
          </ac:spMkLst>
        </pc:spChg>
      </pc:sldChg>
      <pc:sldChg chg="modSp add mod ord">
        <pc:chgData name="Kristin Benestad" userId="5567fa06-9817-4e2a-b5ea-8672d1989632" providerId="ADAL" clId="{93A3C49F-EBDD-4731-925E-0390AE70BB2E}" dt="2025-04-04T08:00:39.753" v="9603" actId="20577"/>
        <pc:sldMkLst>
          <pc:docMk/>
          <pc:sldMk cId="4208774170" sldId="510"/>
        </pc:sldMkLst>
        <pc:spChg chg="mod">
          <ac:chgData name="Kristin Benestad" userId="5567fa06-9817-4e2a-b5ea-8672d1989632" providerId="ADAL" clId="{93A3C49F-EBDD-4731-925E-0390AE70BB2E}" dt="2025-04-01T11:19:27.179" v="7425" actId="20577"/>
          <ac:spMkLst>
            <pc:docMk/>
            <pc:sldMk cId="4208774170" sldId="510"/>
            <ac:spMk id="2" creationId="{128AE3F6-A360-D3B3-A1A5-A948C2CB0FED}"/>
          </ac:spMkLst>
        </pc:spChg>
        <pc:spChg chg="mod">
          <ac:chgData name="Kristin Benestad" userId="5567fa06-9817-4e2a-b5ea-8672d1989632" providerId="ADAL" clId="{93A3C49F-EBDD-4731-925E-0390AE70BB2E}" dt="2025-04-04T08:00:39.753" v="9603" actId="20577"/>
          <ac:spMkLst>
            <pc:docMk/>
            <pc:sldMk cId="4208774170" sldId="510"/>
            <ac:spMk id="3" creationId="{7F0CF5B4-BA62-541C-4789-8AC74D5BD515}"/>
          </ac:spMkLst>
        </pc:spChg>
      </pc:sldChg>
      <pc:sldChg chg="modSp add mod">
        <pc:chgData name="Kristin Benestad" userId="5567fa06-9817-4e2a-b5ea-8672d1989632" providerId="ADAL" clId="{93A3C49F-EBDD-4731-925E-0390AE70BB2E}" dt="2025-04-04T08:01:37.650" v="9634" actId="20577"/>
        <pc:sldMkLst>
          <pc:docMk/>
          <pc:sldMk cId="2820930903" sldId="511"/>
        </pc:sldMkLst>
        <pc:spChg chg="mod">
          <ac:chgData name="Kristin Benestad" userId="5567fa06-9817-4e2a-b5ea-8672d1989632" providerId="ADAL" clId="{93A3C49F-EBDD-4731-925E-0390AE70BB2E}" dt="2025-04-01T11:55:37.287" v="8404" actId="20577"/>
          <ac:spMkLst>
            <pc:docMk/>
            <pc:sldMk cId="2820930903" sldId="511"/>
            <ac:spMk id="2" creationId="{0D9DBD37-4802-C9BA-924B-8A0A9990F7A7}"/>
          </ac:spMkLst>
        </pc:spChg>
        <pc:spChg chg="mod">
          <ac:chgData name="Kristin Benestad" userId="5567fa06-9817-4e2a-b5ea-8672d1989632" providerId="ADAL" clId="{93A3C49F-EBDD-4731-925E-0390AE70BB2E}" dt="2025-04-04T08:01:37.650" v="9634" actId="20577"/>
          <ac:spMkLst>
            <pc:docMk/>
            <pc:sldMk cId="2820930903" sldId="511"/>
            <ac:spMk id="3" creationId="{374867E4-4F7C-A554-86F8-5D2D1F79B375}"/>
          </ac:spMkLst>
        </pc:spChg>
      </pc:sldChg>
      <pc:sldChg chg="modSp mod">
        <pc:chgData name="Kristin Benestad" userId="5567fa06-9817-4e2a-b5ea-8672d1989632" providerId="ADAL" clId="{93A3C49F-EBDD-4731-925E-0390AE70BB2E}" dt="2025-04-04T07:58:07.256" v="9564" actId="20577"/>
        <pc:sldMkLst>
          <pc:docMk/>
          <pc:sldMk cId="2913006223" sldId="513"/>
        </pc:sldMkLst>
        <pc:spChg chg="mod">
          <ac:chgData name="Kristin Benestad" userId="5567fa06-9817-4e2a-b5ea-8672d1989632" providerId="ADAL" clId="{93A3C49F-EBDD-4731-925E-0390AE70BB2E}" dt="2025-04-04T07:58:07.256" v="9564" actId="20577"/>
          <ac:spMkLst>
            <pc:docMk/>
            <pc:sldMk cId="2913006223" sldId="513"/>
            <ac:spMk id="3" creationId="{011EA67A-DBDB-FDC4-524D-4D6B86F90248}"/>
          </ac:spMkLst>
        </pc:spChg>
      </pc:sldChg>
    </pc:docChg>
  </pc:docChgLst>
  <pc:docChgLst>
    <pc:chgData name="Kristin Benestad" userId="5567fa06-9817-4e2a-b5ea-8672d1989632" providerId="ADAL" clId="{86D8D7B6-8C76-4E91-8903-E14C5CE11E0E}"/>
    <pc:docChg chg="custSel addSld delSld modSld sldOrd">
      <pc:chgData name="Kristin Benestad" userId="5567fa06-9817-4e2a-b5ea-8672d1989632" providerId="ADAL" clId="{86D8D7B6-8C76-4E91-8903-E14C5CE11E0E}" dt="2025-04-03T08:33:43.647" v="1573" actId="20577"/>
      <pc:docMkLst>
        <pc:docMk/>
      </pc:docMkLst>
      <pc:sldChg chg="modSp mod">
        <pc:chgData name="Kristin Benestad" userId="5567fa06-9817-4e2a-b5ea-8672d1989632" providerId="ADAL" clId="{86D8D7B6-8C76-4E91-8903-E14C5CE11E0E}" dt="2025-04-02T12:07:27.143" v="1057" actId="20577"/>
        <pc:sldMkLst>
          <pc:docMk/>
          <pc:sldMk cId="2430858028" sldId="497"/>
        </pc:sldMkLst>
        <pc:spChg chg="mod">
          <ac:chgData name="Kristin Benestad" userId="5567fa06-9817-4e2a-b5ea-8672d1989632" providerId="ADAL" clId="{86D8D7B6-8C76-4E91-8903-E14C5CE11E0E}" dt="2025-04-02T12:07:27.143" v="1057" actId="20577"/>
          <ac:spMkLst>
            <pc:docMk/>
            <pc:sldMk cId="2430858028" sldId="497"/>
            <ac:spMk id="3" creationId="{7A53EB8E-8C24-E121-90A3-B40499B0A183}"/>
          </ac:spMkLst>
        </pc:spChg>
      </pc:sldChg>
      <pc:sldChg chg="modSp mod">
        <pc:chgData name="Kristin Benestad" userId="5567fa06-9817-4e2a-b5ea-8672d1989632" providerId="ADAL" clId="{86D8D7B6-8C76-4E91-8903-E14C5CE11E0E}" dt="2025-04-03T08:29:15.478" v="1096" actId="20577"/>
        <pc:sldMkLst>
          <pc:docMk/>
          <pc:sldMk cId="3507997078" sldId="505"/>
        </pc:sldMkLst>
        <pc:spChg chg="mod">
          <ac:chgData name="Kristin Benestad" userId="5567fa06-9817-4e2a-b5ea-8672d1989632" providerId="ADAL" clId="{86D8D7B6-8C76-4E91-8903-E14C5CE11E0E}" dt="2025-04-03T08:29:15.478" v="1096" actId="20577"/>
          <ac:spMkLst>
            <pc:docMk/>
            <pc:sldMk cId="3507997078" sldId="505"/>
            <ac:spMk id="3" creationId="{DCF6BB43-8993-C86C-0E58-5C49EE95585B}"/>
          </ac:spMkLst>
        </pc:spChg>
      </pc:sldChg>
      <pc:sldChg chg="modSp mod">
        <pc:chgData name="Kristin Benestad" userId="5567fa06-9817-4e2a-b5ea-8672d1989632" providerId="ADAL" clId="{86D8D7B6-8C76-4E91-8903-E14C5CE11E0E}" dt="2025-04-03T08:28:43.317" v="1084" actId="27636"/>
        <pc:sldMkLst>
          <pc:docMk/>
          <pc:sldMk cId="19916131" sldId="506"/>
        </pc:sldMkLst>
        <pc:spChg chg="mod">
          <ac:chgData name="Kristin Benestad" userId="5567fa06-9817-4e2a-b5ea-8672d1989632" providerId="ADAL" clId="{86D8D7B6-8C76-4E91-8903-E14C5CE11E0E}" dt="2025-04-03T08:28:43.317" v="1084" actId="27636"/>
          <ac:spMkLst>
            <pc:docMk/>
            <pc:sldMk cId="19916131" sldId="506"/>
            <ac:spMk id="3" creationId="{CE9BBDEA-27D3-EDB4-B3EF-ACBCD1A769F6}"/>
          </ac:spMkLst>
        </pc:spChg>
      </pc:sldChg>
      <pc:sldChg chg="modSp mod">
        <pc:chgData name="Kristin Benestad" userId="5567fa06-9817-4e2a-b5ea-8672d1989632" providerId="ADAL" clId="{86D8D7B6-8C76-4E91-8903-E14C5CE11E0E}" dt="2025-04-03T08:30:40.913" v="1131" actId="20577"/>
        <pc:sldMkLst>
          <pc:docMk/>
          <pc:sldMk cId="4029189994" sldId="507"/>
        </pc:sldMkLst>
        <pc:spChg chg="mod">
          <ac:chgData name="Kristin Benestad" userId="5567fa06-9817-4e2a-b5ea-8672d1989632" providerId="ADAL" clId="{86D8D7B6-8C76-4E91-8903-E14C5CE11E0E}" dt="2025-04-03T08:30:40.913" v="1131" actId="20577"/>
          <ac:spMkLst>
            <pc:docMk/>
            <pc:sldMk cId="4029189994" sldId="507"/>
            <ac:spMk id="3" creationId="{4CD8A8E8-79FA-3AED-535D-8682E0AF5217}"/>
          </ac:spMkLst>
        </pc:spChg>
      </pc:sldChg>
      <pc:sldChg chg="modSp mod">
        <pc:chgData name="Kristin Benestad" userId="5567fa06-9817-4e2a-b5ea-8672d1989632" providerId="ADAL" clId="{86D8D7B6-8C76-4E91-8903-E14C5CE11E0E}" dt="2025-04-03T08:29:54.604" v="1114" actId="20577"/>
        <pc:sldMkLst>
          <pc:docMk/>
          <pc:sldMk cId="1676582529" sldId="509"/>
        </pc:sldMkLst>
        <pc:spChg chg="mod">
          <ac:chgData name="Kristin Benestad" userId="5567fa06-9817-4e2a-b5ea-8672d1989632" providerId="ADAL" clId="{86D8D7B6-8C76-4E91-8903-E14C5CE11E0E}" dt="2025-04-03T08:29:54.604" v="1114" actId="20577"/>
          <ac:spMkLst>
            <pc:docMk/>
            <pc:sldMk cId="1676582529" sldId="509"/>
            <ac:spMk id="3" creationId="{C6A31FF8-B817-CFCB-BFC5-A8C1EBC6FAED}"/>
          </ac:spMkLst>
        </pc:spChg>
      </pc:sldChg>
      <pc:sldChg chg="modSp mod">
        <pc:chgData name="Kristin Benestad" userId="5567fa06-9817-4e2a-b5ea-8672d1989632" providerId="ADAL" clId="{86D8D7B6-8C76-4E91-8903-E14C5CE11E0E}" dt="2025-04-03T08:33:43.647" v="1573" actId="20577"/>
        <pc:sldMkLst>
          <pc:docMk/>
          <pc:sldMk cId="4208774170" sldId="510"/>
        </pc:sldMkLst>
        <pc:spChg chg="mod">
          <ac:chgData name="Kristin Benestad" userId="5567fa06-9817-4e2a-b5ea-8672d1989632" providerId="ADAL" clId="{86D8D7B6-8C76-4E91-8903-E14C5CE11E0E}" dt="2025-04-03T08:33:43.647" v="1573" actId="20577"/>
          <ac:spMkLst>
            <pc:docMk/>
            <pc:sldMk cId="4208774170" sldId="510"/>
            <ac:spMk id="3" creationId="{7F0CF5B4-BA62-541C-4789-8AC74D5BD515}"/>
          </ac:spMkLst>
        </pc:spChg>
      </pc:sldChg>
      <pc:sldChg chg="modSp add del mod ord">
        <pc:chgData name="Kristin Benestad" userId="5567fa06-9817-4e2a-b5ea-8672d1989632" providerId="ADAL" clId="{86D8D7B6-8C76-4E91-8903-E14C5CE11E0E}" dt="2025-04-02T12:03:49.575" v="744" actId="2696"/>
        <pc:sldMkLst>
          <pc:docMk/>
          <pc:sldMk cId="695686652" sldId="512"/>
        </pc:sldMkLst>
      </pc:sldChg>
      <pc:sldChg chg="modSp add mod ord">
        <pc:chgData name="Kristin Benestad" userId="5567fa06-9817-4e2a-b5ea-8672d1989632" providerId="ADAL" clId="{86D8D7B6-8C76-4E91-8903-E14C5CE11E0E}" dt="2025-04-02T12:03:31.248" v="743" actId="113"/>
        <pc:sldMkLst>
          <pc:docMk/>
          <pc:sldMk cId="2913006223" sldId="513"/>
        </pc:sldMkLst>
        <pc:spChg chg="mod">
          <ac:chgData name="Kristin Benestad" userId="5567fa06-9817-4e2a-b5ea-8672d1989632" providerId="ADAL" clId="{86D8D7B6-8C76-4E91-8903-E14C5CE11E0E}" dt="2025-04-02T11:58:23.395" v="363" actId="20577"/>
          <ac:spMkLst>
            <pc:docMk/>
            <pc:sldMk cId="2913006223" sldId="513"/>
            <ac:spMk id="2" creationId="{FA9AA37D-FC67-2CBF-BCA2-6BA78B5CE0B3}"/>
          </ac:spMkLst>
        </pc:spChg>
        <pc:spChg chg="mod">
          <ac:chgData name="Kristin Benestad" userId="5567fa06-9817-4e2a-b5ea-8672d1989632" providerId="ADAL" clId="{86D8D7B6-8C76-4E91-8903-E14C5CE11E0E}" dt="2025-04-02T12:03:31.248" v="743" actId="113"/>
          <ac:spMkLst>
            <pc:docMk/>
            <pc:sldMk cId="2913006223" sldId="513"/>
            <ac:spMk id="3" creationId="{011EA67A-DBDB-FDC4-524D-4D6B86F90248}"/>
          </ac:spMkLst>
        </pc:spChg>
        <pc:picChg chg="mod">
          <ac:chgData name="Kristin Benestad" userId="5567fa06-9817-4e2a-b5ea-8672d1989632" providerId="ADAL" clId="{86D8D7B6-8C76-4E91-8903-E14C5CE11E0E}" dt="2025-04-02T11:55:15.828" v="166" actId="14826"/>
          <ac:picMkLst>
            <pc:docMk/>
            <pc:sldMk cId="2913006223" sldId="513"/>
            <ac:picMk id="6" creationId="{E4991C4E-CA24-51D7-37B2-7E6A7EC98ACA}"/>
          </ac:picMkLst>
        </pc:picChg>
      </pc:sldChg>
    </pc:docChg>
  </pc:docChgLst>
  <pc:docChgLst>
    <pc:chgData name="Kristin Benestad" userId="5567fa06-9817-4e2a-b5ea-8672d1989632" providerId="ADAL" clId="{8C0E1A18-A192-45E7-AB24-E09FA8A7B541}"/>
    <pc:docChg chg="undo custSel addSld modSld sldOrd">
      <pc:chgData name="Kristin Benestad" userId="5567fa06-9817-4e2a-b5ea-8672d1989632" providerId="ADAL" clId="{8C0E1A18-A192-45E7-AB24-E09FA8A7B541}" dt="2025-04-10T09:35:19.515" v="441" actId="113"/>
      <pc:docMkLst>
        <pc:docMk/>
      </pc:docMkLst>
      <pc:sldChg chg="modSp mod">
        <pc:chgData name="Kristin Benestad" userId="5567fa06-9817-4e2a-b5ea-8672d1989632" providerId="ADAL" clId="{8C0E1A18-A192-45E7-AB24-E09FA8A7B541}" dt="2025-04-07T12:47:20.768" v="50" actId="20577"/>
        <pc:sldMkLst>
          <pc:docMk/>
          <pc:sldMk cId="4288891960" sldId="283"/>
        </pc:sldMkLst>
        <pc:spChg chg="mod">
          <ac:chgData name="Kristin Benestad" userId="5567fa06-9817-4e2a-b5ea-8672d1989632" providerId="ADAL" clId="{8C0E1A18-A192-45E7-AB24-E09FA8A7B541}" dt="2025-04-07T12:47:20.768" v="50" actId="20577"/>
          <ac:spMkLst>
            <pc:docMk/>
            <pc:sldMk cId="4288891960" sldId="283"/>
            <ac:spMk id="2" creationId="{00000000-0000-0000-0000-000000000000}"/>
          </ac:spMkLst>
        </pc:spChg>
      </pc:sldChg>
      <pc:sldChg chg="modSp mod">
        <pc:chgData name="Kristin Benestad" userId="5567fa06-9817-4e2a-b5ea-8672d1989632" providerId="ADAL" clId="{8C0E1A18-A192-45E7-AB24-E09FA8A7B541}" dt="2025-04-10T09:30:01.971" v="414" actId="20577"/>
        <pc:sldMkLst>
          <pc:docMk/>
          <pc:sldMk cId="119228006" sldId="288"/>
        </pc:sldMkLst>
        <pc:spChg chg="mod">
          <ac:chgData name="Kristin Benestad" userId="5567fa06-9817-4e2a-b5ea-8672d1989632" providerId="ADAL" clId="{8C0E1A18-A192-45E7-AB24-E09FA8A7B541}" dt="2025-04-10T09:30:01.971" v="414" actId="20577"/>
          <ac:spMkLst>
            <pc:docMk/>
            <pc:sldMk cId="119228006" sldId="288"/>
            <ac:spMk id="3" creationId="{72136AE4-E525-4077-84AB-F26C7F139FA9}"/>
          </ac:spMkLst>
        </pc:spChg>
      </pc:sldChg>
      <pc:sldChg chg="modSp mod">
        <pc:chgData name="Kristin Benestad" userId="5567fa06-9817-4e2a-b5ea-8672d1989632" providerId="ADAL" clId="{8C0E1A18-A192-45E7-AB24-E09FA8A7B541}" dt="2025-04-10T09:32:46.730" v="429" actId="20577"/>
        <pc:sldMkLst>
          <pc:docMk/>
          <pc:sldMk cId="1793872825" sldId="496"/>
        </pc:sldMkLst>
        <pc:spChg chg="mod">
          <ac:chgData name="Kristin Benestad" userId="5567fa06-9817-4e2a-b5ea-8672d1989632" providerId="ADAL" clId="{8C0E1A18-A192-45E7-AB24-E09FA8A7B541}" dt="2025-04-10T09:32:16.643" v="427" actId="113"/>
          <ac:spMkLst>
            <pc:docMk/>
            <pc:sldMk cId="1793872825" sldId="496"/>
            <ac:spMk id="3" creationId="{CFC09C00-43AF-0B27-1674-8781E43F8C1C}"/>
          </ac:spMkLst>
        </pc:spChg>
        <pc:spChg chg="mod">
          <ac:chgData name="Kristin Benestad" userId="5567fa06-9817-4e2a-b5ea-8672d1989632" providerId="ADAL" clId="{8C0E1A18-A192-45E7-AB24-E09FA8A7B541}" dt="2025-04-10T09:32:46.730" v="429" actId="20577"/>
          <ac:spMkLst>
            <pc:docMk/>
            <pc:sldMk cId="1793872825" sldId="496"/>
            <ac:spMk id="4" creationId="{6A4A5FA4-E7BA-0400-3B95-35F06D81C616}"/>
          </ac:spMkLst>
        </pc:spChg>
      </pc:sldChg>
      <pc:sldChg chg="modSp mod">
        <pc:chgData name="Kristin Benestad" userId="5567fa06-9817-4e2a-b5ea-8672d1989632" providerId="ADAL" clId="{8C0E1A18-A192-45E7-AB24-E09FA8A7B541}" dt="2025-04-10T09:33:44.843" v="440" actId="20577"/>
        <pc:sldMkLst>
          <pc:docMk/>
          <pc:sldMk cId="4165520846" sldId="503"/>
        </pc:sldMkLst>
        <pc:spChg chg="mod">
          <ac:chgData name="Kristin Benestad" userId="5567fa06-9817-4e2a-b5ea-8672d1989632" providerId="ADAL" clId="{8C0E1A18-A192-45E7-AB24-E09FA8A7B541}" dt="2025-04-10T09:33:44.843" v="440" actId="20577"/>
          <ac:spMkLst>
            <pc:docMk/>
            <pc:sldMk cId="4165520846" sldId="503"/>
            <ac:spMk id="3" creationId="{8CD2BFC6-D01A-561D-FCF5-6B77E30C6C57}"/>
          </ac:spMkLst>
        </pc:spChg>
      </pc:sldChg>
      <pc:sldChg chg="modSp mod">
        <pc:chgData name="Kristin Benestad" userId="5567fa06-9817-4e2a-b5ea-8672d1989632" providerId="ADAL" clId="{8C0E1A18-A192-45E7-AB24-E09FA8A7B541}" dt="2025-04-10T09:35:19.515" v="441" actId="113"/>
        <pc:sldMkLst>
          <pc:docMk/>
          <pc:sldMk cId="1676582529" sldId="509"/>
        </pc:sldMkLst>
        <pc:spChg chg="mod">
          <ac:chgData name="Kristin Benestad" userId="5567fa06-9817-4e2a-b5ea-8672d1989632" providerId="ADAL" clId="{8C0E1A18-A192-45E7-AB24-E09FA8A7B541}" dt="2025-04-10T09:35:19.515" v="441" actId="113"/>
          <ac:spMkLst>
            <pc:docMk/>
            <pc:sldMk cId="1676582529" sldId="509"/>
            <ac:spMk id="3" creationId="{C6A31FF8-B817-CFCB-BFC5-A8C1EBC6FAED}"/>
          </ac:spMkLst>
        </pc:spChg>
      </pc:sldChg>
      <pc:sldChg chg="modSp mod">
        <pc:chgData name="Kristin Benestad" userId="5567fa06-9817-4e2a-b5ea-8672d1989632" providerId="ADAL" clId="{8C0E1A18-A192-45E7-AB24-E09FA8A7B541}" dt="2025-04-10T09:31:52.787" v="424" actId="20577"/>
        <pc:sldMkLst>
          <pc:docMk/>
          <pc:sldMk cId="2913006223" sldId="513"/>
        </pc:sldMkLst>
        <pc:spChg chg="mod">
          <ac:chgData name="Kristin Benestad" userId="5567fa06-9817-4e2a-b5ea-8672d1989632" providerId="ADAL" clId="{8C0E1A18-A192-45E7-AB24-E09FA8A7B541}" dt="2025-04-10T09:31:52.787" v="424" actId="20577"/>
          <ac:spMkLst>
            <pc:docMk/>
            <pc:sldMk cId="2913006223" sldId="513"/>
            <ac:spMk id="2" creationId="{FA9AA37D-FC67-2CBF-BCA2-6BA78B5CE0B3}"/>
          </ac:spMkLst>
        </pc:spChg>
      </pc:sldChg>
      <pc:sldChg chg="modSp new mod ord">
        <pc:chgData name="Kristin Benestad" userId="5567fa06-9817-4e2a-b5ea-8672d1989632" providerId="ADAL" clId="{8C0E1A18-A192-45E7-AB24-E09FA8A7B541}" dt="2025-04-07T12:53:44.813" v="330" actId="27636"/>
        <pc:sldMkLst>
          <pc:docMk/>
          <pc:sldMk cId="2395355989" sldId="514"/>
        </pc:sldMkLst>
        <pc:spChg chg="mod">
          <ac:chgData name="Kristin Benestad" userId="5567fa06-9817-4e2a-b5ea-8672d1989632" providerId="ADAL" clId="{8C0E1A18-A192-45E7-AB24-E09FA8A7B541}" dt="2025-04-07T12:53:44.813" v="330" actId="27636"/>
          <ac:spMkLst>
            <pc:docMk/>
            <pc:sldMk cId="2395355989" sldId="514"/>
            <ac:spMk id="3" creationId="{1BFB8C5F-5940-AB57-429B-E73A34273AA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073773-B459-4D95-8BB9-1746937B9F7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C5379A1-C644-4BC4-AB81-BF854B148EB2}">
      <dgm:prSet/>
      <dgm:spPr/>
      <dgm:t>
        <a:bodyPr/>
        <a:lstStyle/>
        <a:p>
          <a:r>
            <a:rPr lang="nb-NO" b="1" dirty="0"/>
            <a:t>Jørn Mandla Sibeko </a:t>
          </a:r>
          <a:r>
            <a:rPr lang="nb-NO" dirty="0"/>
            <a:t>generalsekretær (daglig leder)</a:t>
          </a:r>
          <a:endParaRPr lang="en-US" dirty="0"/>
        </a:p>
      </dgm:t>
    </dgm:pt>
    <dgm:pt modelId="{2870C71E-E0A4-4D83-9A78-39EAD8C86202}" type="parTrans" cxnId="{FBCCDD3A-C218-41F9-A7BE-C10EC69B168F}">
      <dgm:prSet/>
      <dgm:spPr/>
      <dgm:t>
        <a:bodyPr/>
        <a:lstStyle/>
        <a:p>
          <a:endParaRPr lang="en-US"/>
        </a:p>
      </dgm:t>
    </dgm:pt>
    <dgm:pt modelId="{E6ADACAA-4F45-479E-A973-7BD3FCEF51DA}" type="sibTrans" cxnId="{FBCCDD3A-C218-41F9-A7BE-C10EC69B168F}">
      <dgm:prSet/>
      <dgm:spPr/>
      <dgm:t>
        <a:bodyPr/>
        <a:lstStyle/>
        <a:p>
          <a:endParaRPr lang="en-US"/>
        </a:p>
      </dgm:t>
    </dgm:pt>
    <dgm:pt modelId="{1C31E3AA-AE3D-4864-9D75-056D3C587D21}">
      <dgm:prSet/>
      <dgm:spPr/>
      <dgm:t>
        <a:bodyPr/>
        <a:lstStyle/>
        <a:p>
          <a:r>
            <a:rPr lang="nb-NO" b="1" dirty="0"/>
            <a:t>Ole Kristian Fagersand, </a:t>
          </a:r>
          <a:r>
            <a:rPr lang="nb-NO" dirty="0"/>
            <a:t>økonomirådgiver </a:t>
          </a:r>
          <a:br>
            <a:rPr lang="nb-NO" dirty="0"/>
          </a:br>
          <a:r>
            <a:rPr lang="nb-NO" dirty="0"/>
            <a:t>Medlemsansvarlig, regnskap (også for nesten alle fylkeslag), følger opp avtaler, systemer og prosjekter </a:t>
          </a:r>
          <a:endParaRPr lang="en-US" dirty="0"/>
        </a:p>
      </dgm:t>
    </dgm:pt>
    <dgm:pt modelId="{07FD4B0D-0CBB-47CC-BAFC-289A9FF63F9D}" type="parTrans" cxnId="{6EA2BD5A-03B4-4171-AD1E-DCAFB2683AFA}">
      <dgm:prSet/>
      <dgm:spPr/>
      <dgm:t>
        <a:bodyPr/>
        <a:lstStyle/>
        <a:p>
          <a:endParaRPr lang="en-US"/>
        </a:p>
      </dgm:t>
    </dgm:pt>
    <dgm:pt modelId="{544F5C92-FBF3-419C-864D-F204A3DB5368}" type="sibTrans" cxnId="{6EA2BD5A-03B4-4171-AD1E-DCAFB2683AFA}">
      <dgm:prSet/>
      <dgm:spPr/>
      <dgm:t>
        <a:bodyPr/>
        <a:lstStyle/>
        <a:p>
          <a:endParaRPr lang="en-US"/>
        </a:p>
      </dgm:t>
    </dgm:pt>
    <dgm:pt modelId="{BA656721-FD37-4FEC-A59A-E377632A4611}">
      <dgm:prSet/>
      <dgm:spPr/>
      <dgm:t>
        <a:bodyPr/>
        <a:lstStyle/>
        <a:p>
          <a:r>
            <a:rPr lang="nb-NO" b="1" dirty="0"/>
            <a:t>Kristin Benestad, </a:t>
          </a:r>
          <a:r>
            <a:rPr lang="nb-NO" dirty="0"/>
            <a:t>rådgiver </a:t>
          </a:r>
          <a:br>
            <a:rPr lang="nb-NO" dirty="0"/>
          </a:br>
          <a:r>
            <a:rPr lang="nb-NO" dirty="0"/>
            <a:t>Organisasjonsrådgiver (landsmøtet, sentralstyret, fylkeslag, nettverk, likepersonsarbeid)</a:t>
          </a:r>
          <a:br>
            <a:rPr lang="nb-NO" dirty="0"/>
          </a:br>
          <a:r>
            <a:rPr lang="nb-NO" dirty="0"/>
            <a:t>Interessepolitisk rådgiver</a:t>
          </a:r>
          <a:endParaRPr lang="en-US" dirty="0"/>
        </a:p>
      </dgm:t>
    </dgm:pt>
    <dgm:pt modelId="{04B9D2A0-1437-4110-BE11-38079958675C}" type="parTrans" cxnId="{B4CAD8ED-A2A7-4023-A2A2-76AEE4C348E9}">
      <dgm:prSet/>
      <dgm:spPr/>
      <dgm:t>
        <a:bodyPr/>
        <a:lstStyle/>
        <a:p>
          <a:endParaRPr lang="en-US"/>
        </a:p>
      </dgm:t>
    </dgm:pt>
    <dgm:pt modelId="{F55B07B3-7B8E-4C7C-A016-20432165D6A4}" type="sibTrans" cxnId="{B4CAD8ED-A2A7-4023-A2A2-76AEE4C348E9}">
      <dgm:prSet/>
      <dgm:spPr/>
      <dgm:t>
        <a:bodyPr/>
        <a:lstStyle/>
        <a:p>
          <a:endParaRPr lang="en-US"/>
        </a:p>
      </dgm:t>
    </dgm:pt>
    <dgm:pt modelId="{243DF29D-A5DB-4567-A9C1-4FBEC11BA947}">
      <dgm:prSet/>
      <dgm:spPr/>
      <dgm:t>
        <a:bodyPr/>
        <a:lstStyle/>
        <a:p>
          <a:r>
            <a:rPr lang="nb-NO" b="1" dirty="0"/>
            <a:t>Helle Aasheim, </a:t>
          </a:r>
          <a:br>
            <a:rPr lang="nb-NO" b="1" dirty="0"/>
          </a:br>
          <a:r>
            <a:rPr lang="nb-NO" b="1" dirty="0"/>
            <a:t>f</a:t>
          </a:r>
          <a:r>
            <a:rPr lang="nb-NO" dirty="0"/>
            <a:t>aglig rådgiver</a:t>
          </a:r>
          <a:br>
            <a:rPr lang="nb-NO" dirty="0"/>
          </a:br>
          <a:r>
            <a:rPr lang="nb-NO" dirty="0"/>
            <a:t>Rådgivningstelefon, CP-konferanse, faglige spørsmål (CP-diagnosen), familiesamling</a:t>
          </a:r>
          <a:endParaRPr lang="en-US" dirty="0"/>
        </a:p>
      </dgm:t>
    </dgm:pt>
    <dgm:pt modelId="{AA137A79-BFC4-460A-A108-3BDC70706BB5}" type="parTrans" cxnId="{79B803B7-0105-4F4D-B15F-ED58BE9D4244}">
      <dgm:prSet/>
      <dgm:spPr/>
      <dgm:t>
        <a:bodyPr/>
        <a:lstStyle/>
        <a:p>
          <a:endParaRPr lang="en-US"/>
        </a:p>
      </dgm:t>
    </dgm:pt>
    <dgm:pt modelId="{06C7FB2E-0281-4B5C-AE17-8BD954ABC6A9}" type="sibTrans" cxnId="{79B803B7-0105-4F4D-B15F-ED58BE9D4244}">
      <dgm:prSet/>
      <dgm:spPr/>
      <dgm:t>
        <a:bodyPr/>
        <a:lstStyle/>
        <a:p>
          <a:endParaRPr lang="en-US"/>
        </a:p>
      </dgm:t>
    </dgm:pt>
    <dgm:pt modelId="{1DD7D352-E8DD-4947-B10F-9FF2356EF206}">
      <dgm:prSet/>
      <dgm:spPr/>
      <dgm:t>
        <a:bodyPr/>
        <a:lstStyle/>
        <a:p>
          <a:r>
            <a:rPr lang="nb-NO" b="1"/>
            <a:t>Charlotte Åsland-Larsen</a:t>
          </a:r>
          <a:r>
            <a:rPr lang="nb-NO"/>
            <a:t>, redaktør</a:t>
          </a:r>
          <a:br>
            <a:rPr lang="nb-NO"/>
          </a:br>
          <a:r>
            <a:rPr lang="nb-NO"/>
            <a:t>Informasjonsansvarlig (CP-bladet, Nettsider, Sosiale medier), CPU</a:t>
          </a:r>
          <a:endParaRPr lang="en-US"/>
        </a:p>
      </dgm:t>
    </dgm:pt>
    <dgm:pt modelId="{B363D2FE-38CF-448F-AB72-EA19DC361854}" type="parTrans" cxnId="{87593608-4227-474C-9DCA-627D6AE9FD23}">
      <dgm:prSet/>
      <dgm:spPr/>
      <dgm:t>
        <a:bodyPr/>
        <a:lstStyle/>
        <a:p>
          <a:endParaRPr lang="en-US"/>
        </a:p>
      </dgm:t>
    </dgm:pt>
    <dgm:pt modelId="{9A9BAFEA-3EF7-4A07-99C5-EF036E9E763A}" type="sibTrans" cxnId="{87593608-4227-474C-9DCA-627D6AE9FD23}">
      <dgm:prSet/>
      <dgm:spPr/>
      <dgm:t>
        <a:bodyPr/>
        <a:lstStyle/>
        <a:p>
          <a:endParaRPr lang="en-US"/>
        </a:p>
      </dgm:t>
    </dgm:pt>
    <dgm:pt modelId="{9A75F29C-C1E7-4F5F-8D5C-EFE6C9AF2B48}">
      <dgm:prSet/>
      <dgm:spPr/>
      <dgm:t>
        <a:bodyPr/>
        <a:lstStyle/>
        <a:p>
          <a:r>
            <a:rPr lang="nb-NO" b="1" dirty="0"/>
            <a:t>Anita Hanken, </a:t>
          </a:r>
          <a:r>
            <a:rPr lang="nb-NO" b="0" dirty="0"/>
            <a:t>rådgiver</a:t>
          </a:r>
          <a:br>
            <a:rPr lang="nb-NO" dirty="0"/>
          </a:br>
          <a:r>
            <a:rPr lang="nb-NO" dirty="0"/>
            <a:t>Prosjekter (mye informasjon), Stiftelsen Dam, nyhetsbrevet, storsamlingen, nettverket </a:t>
          </a:r>
          <a:r>
            <a:rPr lang="nb-NO"/>
            <a:t>for småbarnsforeldre</a:t>
          </a:r>
          <a:endParaRPr lang="en-US" dirty="0"/>
        </a:p>
      </dgm:t>
    </dgm:pt>
    <dgm:pt modelId="{945A52B9-1320-45F0-BEB7-3DCF1F6E5F35}" type="parTrans" cxnId="{AF1B99EE-B598-410F-AD0C-9BA4EAAC40FD}">
      <dgm:prSet/>
      <dgm:spPr/>
      <dgm:t>
        <a:bodyPr/>
        <a:lstStyle/>
        <a:p>
          <a:endParaRPr lang="en-US"/>
        </a:p>
      </dgm:t>
    </dgm:pt>
    <dgm:pt modelId="{CC0FF776-16C2-4C1F-ADA8-6A7646E5168B}" type="sibTrans" cxnId="{AF1B99EE-B598-410F-AD0C-9BA4EAAC40FD}">
      <dgm:prSet/>
      <dgm:spPr/>
      <dgm:t>
        <a:bodyPr/>
        <a:lstStyle/>
        <a:p>
          <a:endParaRPr lang="en-US"/>
        </a:p>
      </dgm:t>
    </dgm:pt>
    <dgm:pt modelId="{DC8BBA97-4512-4EC9-996E-8C4813F6E801}">
      <dgm:prSet/>
      <dgm:spPr/>
      <dgm:t>
        <a:bodyPr/>
        <a:lstStyle/>
        <a:p>
          <a:r>
            <a:rPr lang="nb-NO" b="1" dirty="0"/>
            <a:t>Vegard Hauge, </a:t>
          </a:r>
          <a:r>
            <a:rPr lang="nb-NO" b="0" dirty="0"/>
            <a:t>innsamlingsrådgiver</a:t>
          </a:r>
          <a:br>
            <a:rPr lang="nb-NO" dirty="0"/>
          </a:br>
          <a:r>
            <a:rPr lang="nb-NO" dirty="0"/>
            <a:t>Inntektsarbeid (</a:t>
          </a:r>
          <a:r>
            <a:rPr lang="nb-NO" dirty="0" err="1"/>
            <a:t>fundraising</a:t>
          </a:r>
          <a:r>
            <a:rPr lang="nb-NO" dirty="0"/>
            <a:t>), familiesamling</a:t>
          </a:r>
          <a:endParaRPr lang="en-US" dirty="0"/>
        </a:p>
      </dgm:t>
    </dgm:pt>
    <dgm:pt modelId="{612A4A49-73BC-49B4-9BF6-49EDA18FC22A}" type="parTrans" cxnId="{15A4DF90-7D86-409E-9A8F-7AA51FDCD241}">
      <dgm:prSet/>
      <dgm:spPr/>
      <dgm:t>
        <a:bodyPr/>
        <a:lstStyle/>
        <a:p>
          <a:endParaRPr lang="en-US"/>
        </a:p>
      </dgm:t>
    </dgm:pt>
    <dgm:pt modelId="{E0A7710B-E696-41EB-BD55-A747C416B6BE}" type="sibTrans" cxnId="{15A4DF90-7D86-409E-9A8F-7AA51FDCD241}">
      <dgm:prSet/>
      <dgm:spPr/>
      <dgm:t>
        <a:bodyPr/>
        <a:lstStyle/>
        <a:p>
          <a:endParaRPr lang="en-US"/>
        </a:p>
      </dgm:t>
    </dgm:pt>
    <dgm:pt modelId="{12170693-E20E-43CD-8E14-99DF3A613D9C}">
      <dgm:prSet/>
      <dgm:spPr/>
      <dgm:t>
        <a:bodyPr/>
        <a:lstStyle/>
        <a:p>
          <a:endParaRPr lang="nb-NO" b="1" dirty="0"/>
        </a:p>
        <a:p>
          <a:endParaRPr lang="nb-NO" b="1" dirty="0"/>
        </a:p>
        <a:p>
          <a:endParaRPr lang="nb-NO" b="1" dirty="0"/>
        </a:p>
        <a:p>
          <a:br>
            <a:rPr lang="nb-NO" dirty="0"/>
          </a:br>
          <a:br>
            <a:rPr lang="nb-NO" dirty="0"/>
          </a:br>
          <a:br>
            <a:rPr lang="nb-NO" b="1" dirty="0"/>
          </a:br>
          <a:br>
            <a:rPr lang="nb-NO" b="1" dirty="0"/>
          </a:br>
          <a:br>
            <a:rPr lang="nb-NO" dirty="0"/>
          </a:br>
          <a:br>
            <a:rPr lang="nb-NO" dirty="0"/>
          </a:br>
          <a:endParaRPr lang="en-US" dirty="0"/>
        </a:p>
      </dgm:t>
    </dgm:pt>
    <dgm:pt modelId="{B42D4B84-9E38-4581-A5CF-833E7162FA51}" type="parTrans" cxnId="{A1C4706F-5B91-450A-9C3B-584EDC9633FF}">
      <dgm:prSet/>
      <dgm:spPr/>
      <dgm:t>
        <a:bodyPr/>
        <a:lstStyle/>
        <a:p>
          <a:endParaRPr lang="en-US"/>
        </a:p>
      </dgm:t>
    </dgm:pt>
    <dgm:pt modelId="{8A3AA1A5-14F4-420A-A1BF-6CBE7E0ACBEA}" type="sibTrans" cxnId="{A1C4706F-5B91-450A-9C3B-584EDC9633FF}">
      <dgm:prSet/>
      <dgm:spPr/>
      <dgm:t>
        <a:bodyPr/>
        <a:lstStyle/>
        <a:p>
          <a:endParaRPr lang="en-US"/>
        </a:p>
      </dgm:t>
    </dgm:pt>
    <dgm:pt modelId="{B79A7C9B-693B-49B3-B6D4-86485F3ECF78}" type="pres">
      <dgm:prSet presAssocID="{47073773-B459-4D95-8BB9-1746937B9F78}" presName="Name0" presStyleCnt="0">
        <dgm:presLayoutVars>
          <dgm:dir/>
          <dgm:resizeHandles val="exact"/>
        </dgm:presLayoutVars>
      </dgm:prSet>
      <dgm:spPr/>
    </dgm:pt>
    <dgm:pt modelId="{8CD9F2E8-F59C-4D5E-85EF-A525AFD1E56A}" type="pres">
      <dgm:prSet presAssocID="{7C5379A1-C644-4BC4-AB81-BF854B148EB2}" presName="node" presStyleLbl="node1" presStyleIdx="0" presStyleCnt="8">
        <dgm:presLayoutVars>
          <dgm:bulletEnabled val="1"/>
        </dgm:presLayoutVars>
      </dgm:prSet>
      <dgm:spPr/>
    </dgm:pt>
    <dgm:pt modelId="{B463B1B3-3555-4637-B6EA-B037C75DDEC9}" type="pres">
      <dgm:prSet presAssocID="{E6ADACAA-4F45-479E-A973-7BD3FCEF51DA}" presName="sibTrans" presStyleLbl="sibTrans1D1" presStyleIdx="0" presStyleCnt="7"/>
      <dgm:spPr/>
    </dgm:pt>
    <dgm:pt modelId="{BFA30660-75F9-4279-9F28-C0031F41C1FA}" type="pres">
      <dgm:prSet presAssocID="{E6ADACAA-4F45-479E-A973-7BD3FCEF51DA}" presName="connectorText" presStyleLbl="sibTrans1D1" presStyleIdx="0" presStyleCnt="7"/>
      <dgm:spPr/>
    </dgm:pt>
    <dgm:pt modelId="{EAF093E1-A1BF-4215-8C64-097E46D2A40D}" type="pres">
      <dgm:prSet presAssocID="{1C31E3AA-AE3D-4864-9D75-056D3C587D21}" presName="node" presStyleLbl="node1" presStyleIdx="1" presStyleCnt="8">
        <dgm:presLayoutVars>
          <dgm:bulletEnabled val="1"/>
        </dgm:presLayoutVars>
      </dgm:prSet>
      <dgm:spPr/>
    </dgm:pt>
    <dgm:pt modelId="{44392D25-17EF-4253-82BB-26D7EA5B77B4}" type="pres">
      <dgm:prSet presAssocID="{544F5C92-FBF3-419C-864D-F204A3DB5368}" presName="sibTrans" presStyleLbl="sibTrans1D1" presStyleIdx="1" presStyleCnt="7"/>
      <dgm:spPr/>
    </dgm:pt>
    <dgm:pt modelId="{3AA449B5-7649-4BD0-89C6-DFDD9589822C}" type="pres">
      <dgm:prSet presAssocID="{544F5C92-FBF3-419C-864D-F204A3DB5368}" presName="connectorText" presStyleLbl="sibTrans1D1" presStyleIdx="1" presStyleCnt="7"/>
      <dgm:spPr/>
    </dgm:pt>
    <dgm:pt modelId="{AE09071E-4F0D-4116-8456-D68D94622CC0}" type="pres">
      <dgm:prSet presAssocID="{BA656721-FD37-4FEC-A59A-E377632A4611}" presName="node" presStyleLbl="node1" presStyleIdx="2" presStyleCnt="8">
        <dgm:presLayoutVars>
          <dgm:bulletEnabled val="1"/>
        </dgm:presLayoutVars>
      </dgm:prSet>
      <dgm:spPr/>
    </dgm:pt>
    <dgm:pt modelId="{0E86C73D-7289-415F-8C66-1E4DA672A417}" type="pres">
      <dgm:prSet presAssocID="{F55B07B3-7B8E-4C7C-A016-20432165D6A4}" presName="sibTrans" presStyleLbl="sibTrans1D1" presStyleIdx="2" presStyleCnt="7"/>
      <dgm:spPr/>
    </dgm:pt>
    <dgm:pt modelId="{8CA9DEBE-EFF7-4C27-89A8-82AAC6240128}" type="pres">
      <dgm:prSet presAssocID="{F55B07B3-7B8E-4C7C-A016-20432165D6A4}" presName="connectorText" presStyleLbl="sibTrans1D1" presStyleIdx="2" presStyleCnt="7"/>
      <dgm:spPr/>
    </dgm:pt>
    <dgm:pt modelId="{3F5E1A1D-01AD-4798-B9F3-B68796A72047}" type="pres">
      <dgm:prSet presAssocID="{243DF29D-A5DB-4567-A9C1-4FBEC11BA947}" presName="node" presStyleLbl="node1" presStyleIdx="3" presStyleCnt="8">
        <dgm:presLayoutVars>
          <dgm:bulletEnabled val="1"/>
        </dgm:presLayoutVars>
      </dgm:prSet>
      <dgm:spPr/>
    </dgm:pt>
    <dgm:pt modelId="{6EB71EAD-6347-438B-A778-E8FCE0475F2F}" type="pres">
      <dgm:prSet presAssocID="{06C7FB2E-0281-4B5C-AE17-8BD954ABC6A9}" presName="sibTrans" presStyleLbl="sibTrans1D1" presStyleIdx="3" presStyleCnt="7"/>
      <dgm:spPr/>
    </dgm:pt>
    <dgm:pt modelId="{B79D0E44-56E7-446B-A584-485D16A726C7}" type="pres">
      <dgm:prSet presAssocID="{06C7FB2E-0281-4B5C-AE17-8BD954ABC6A9}" presName="connectorText" presStyleLbl="sibTrans1D1" presStyleIdx="3" presStyleCnt="7"/>
      <dgm:spPr/>
    </dgm:pt>
    <dgm:pt modelId="{64B76612-B093-47F0-98D7-33F1CE509B04}" type="pres">
      <dgm:prSet presAssocID="{1DD7D352-E8DD-4947-B10F-9FF2356EF206}" presName="node" presStyleLbl="node1" presStyleIdx="4" presStyleCnt="8">
        <dgm:presLayoutVars>
          <dgm:bulletEnabled val="1"/>
        </dgm:presLayoutVars>
      </dgm:prSet>
      <dgm:spPr/>
    </dgm:pt>
    <dgm:pt modelId="{6D381FCC-2BC4-4101-B3A2-27E01E623E9A}" type="pres">
      <dgm:prSet presAssocID="{9A9BAFEA-3EF7-4A07-99C5-EF036E9E763A}" presName="sibTrans" presStyleLbl="sibTrans1D1" presStyleIdx="4" presStyleCnt="7"/>
      <dgm:spPr/>
    </dgm:pt>
    <dgm:pt modelId="{0F61B0D3-7D1D-40B3-AB04-B429F2AF3716}" type="pres">
      <dgm:prSet presAssocID="{9A9BAFEA-3EF7-4A07-99C5-EF036E9E763A}" presName="connectorText" presStyleLbl="sibTrans1D1" presStyleIdx="4" presStyleCnt="7"/>
      <dgm:spPr/>
    </dgm:pt>
    <dgm:pt modelId="{AC0481E5-89FA-4D5B-B69C-CC9614D2CFDB}" type="pres">
      <dgm:prSet presAssocID="{9A75F29C-C1E7-4F5F-8D5C-EFE6C9AF2B48}" presName="node" presStyleLbl="node1" presStyleIdx="5" presStyleCnt="8">
        <dgm:presLayoutVars>
          <dgm:bulletEnabled val="1"/>
        </dgm:presLayoutVars>
      </dgm:prSet>
      <dgm:spPr/>
    </dgm:pt>
    <dgm:pt modelId="{07D56EC8-A8BF-4B78-9E48-8E704BF0D190}" type="pres">
      <dgm:prSet presAssocID="{CC0FF776-16C2-4C1F-ADA8-6A7646E5168B}" presName="sibTrans" presStyleLbl="sibTrans1D1" presStyleIdx="5" presStyleCnt="7"/>
      <dgm:spPr/>
    </dgm:pt>
    <dgm:pt modelId="{8C0CB15A-5BF0-4368-874A-D3FE5DB89BD4}" type="pres">
      <dgm:prSet presAssocID="{CC0FF776-16C2-4C1F-ADA8-6A7646E5168B}" presName="connectorText" presStyleLbl="sibTrans1D1" presStyleIdx="5" presStyleCnt="7"/>
      <dgm:spPr/>
    </dgm:pt>
    <dgm:pt modelId="{7DCFCAC6-06E5-4B2B-B380-9FA7530B66C3}" type="pres">
      <dgm:prSet presAssocID="{DC8BBA97-4512-4EC9-996E-8C4813F6E801}" presName="node" presStyleLbl="node1" presStyleIdx="6" presStyleCnt="8">
        <dgm:presLayoutVars>
          <dgm:bulletEnabled val="1"/>
        </dgm:presLayoutVars>
      </dgm:prSet>
      <dgm:spPr/>
    </dgm:pt>
    <dgm:pt modelId="{F06D8F6C-AE29-4299-AF53-E030931F3139}" type="pres">
      <dgm:prSet presAssocID="{E0A7710B-E696-41EB-BD55-A747C416B6BE}" presName="sibTrans" presStyleLbl="sibTrans1D1" presStyleIdx="6" presStyleCnt="7"/>
      <dgm:spPr/>
    </dgm:pt>
    <dgm:pt modelId="{CF43F1C8-9F70-42C4-8612-A009B7BC676A}" type="pres">
      <dgm:prSet presAssocID="{E0A7710B-E696-41EB-BD55-A747C416B6BE}" presName="connectorText" presStyleLbl="sibTrans1D1" presStyleIdx="6" presStyleCnt="7"/>
      <dgm:spPr/>
    </dgm:pt>
    <dgm:pt modelId="{51E5A04F-F775-43A6-B722-53C7D578B8E1}" type="pres">
      <dgm:prSet presAssocID="{12170693-E20E-43CD-8E14-99DF3A613D9C}" presName="node" presStyleLbl="node1" presStyleIdx="7" presStyleCnt="8">
        <dgm:presLayoutVars>
          <dgm:bulletEnabled val="1"/>
        </dgm:presLayoutVars>
      </dgm:prSet>
      <dgm:spPr/>
    </dgm:pt>
  </dgm:ptLst>
  <dgm:cxnLst>
    <dgm:cxn modelId="{87593608-4227-474C-9DCA-627D6AE9FD23}" srcId="{47073773-B459-4D95-8BB9-1746937B9F78}" destId="{1DD7D352-E8DD-4947-B10F-9FF2356EF206}" srcOrd="4" destOrd="0" parTransId="{B363D2FE-38CF-448F-AB72-EA19DC361854}" sibTransId="{9A9BAFEA-3EF7-4A07-99C5-EF036E9E763A}"/>
    <dgm:cxn modelId="{176D7F0F-17F1-44B8-AF41-5E8F566E5715}" type="presOf" srcId="{243DF29D-A5DB-4567-A9C1-4FBEC11BA947}" destId="{3F5E1A1D-01AD-4798-B9F3-B68796A72047}" srcOrd="0" destOrd="0" presId="urn:microsoft.com/office/officeart/2016/7/layout/RepeatingBendingProcessNew"/>
    <dgm:cxn modelId="{84C02C18-4928-445A-B69A-5973B1AFD576}" type="presOf" srcId="{BA656721-FD37-4FEC-A59A-E377632A4611}" destId="{AE09071E-4F0D-4116-8456-D68D94622CC0}" srcOrd="0" destOrd="0" presId="urn:microsoft.com/office/officeart/2016/7/layout/RepeatingBendingProcessNew"/>
    <dgm:cxn modelId="{211A4919-CE3A-4DF5-8807-6E55D9D6C2FC}" type="presOf" srcId="{12170693-E20E-43CD-8E14-99DF3A613D9C}" destId="{51E5A04F-F775-43A6-B722-53C7D578B8E1}" srcOrd="0" destOrd="0" presId="urn:microsoft.com/office/officeart/2016/7/layout/RepeatingBendingProcessNew"/>
    <dgm:cxn modelId="{E4B2D61B-4E6F-4809-9B10-922BE0AB1AD6}" type="presOf" srcId="{E6ADACAA-4F45-479E-A973-7BD3FCEF51DA}" destId="{B463B1B3-3555-4637-B6EA-B037C75DDEC9}" srcOrd="0" destOrd="0" presId="urn:microsoft.com/office/officeart/2016/7/layout/RepeatingBendingProcessNew"/>
    <dgm:cxn modelId="{E21B1B25-C9A3-4FDA-B8FA-AD74074CD153}" type="presOf" srcId="{F55B07B3-7B8E-4C7C-A016-20432165D6A4}" destId="{0E86C73D-7289-415F-8C66-1E4DA672A417}" srcOrd="0" destOrd="0" presId="urn:microsoft.com/office/officeart/2016/7/layout/RepeatingBendingProcessNew"/>
    <dgm:cxn modelId="{37142925-32C1-4770-AFA7-64CCDC734A7A}" type="presOf" srcId="{9A9BAFEA-3EF7-4A07-99C5-EF036E9E763A}" destId="{6D381FCC-2BC4-4101-B3A2-27E01E623E9A}" srcOrd="0" destOrd="0" presId="urn:microsoft.com/office/officeart/2016/7/layout/RepeatingBendingProcessNew"/>
    <dgm:cxn modelId="{8D791C2B-AE21-42FA-82B5-C0A4BE2F9F9A}" type="presOf" srcId="{E6ADACAA-4F45-479E-A973-7BD3FCEF51DA}" destId="{BFA30660-75F9-4279-9F28-C0031F41C1FA}" srcOrd="1" destOrd="0" presId="urn:microsoft.com/office/officeart/2016/7/layout/RepeatingBendingProcessNew"/>
    <dgm:cxn modelId="{D4444331-A8C1-4621-A311-1EB08B15D21F}" type="presOf" srcId="{F55B07B3-7B8E-4C7C-A016-20432165D6A4}" destId="{8CA9DEBE-EFF7-4C27-89A8-82AAC6240128}" srcOrd="1" destOrd="0" presId="urn:microsoft.com/office/officeart/2016/7/layout/RepeatingBendingProcessNew"/>
    <dgm:cxn modelId="{25788B33-0E1B-4665-9F75-8AB2F5C044A1}" type="presOf" srcId="{9A9BAFEA-3EF7-4A07-99C5-EF036E9E763A}" destId="{0F61B0D3-7D1D-40B3-AB04-B429F2AF3716}" srcOrd="1" destOrd="0" presId="urn:microsoft.com/office/officeart/2016/7/layout/RepeatingBendingProcessNew"/>
    <dgm:cxn modelId="{FBCCDD3A-C218-41F9-A7BE-C10EC69B168F}" srcId="{47073773-B459-4D95-8BB9-1746937B9F78}" destId="{7C5379A1-C644-4BC4-AB81-BF854B148EB2}" srcOrd="0" destOrd="0" parTransId="{2870C71E-E0A4-4D83-9A78-39EAD8C86202}" sibTransId="{E6ADACAA-4F45-479E-A973-7BD3FCEF51DA}"/>
    <dgm:cxn modelId="{3BD2B043-FC7E-43DE-BA80-FFB0773919BD}" type="presOf" srcId="{544F5C92-FBF3-419C-864D-F204A3DB5368}" destId="{44392D25-17EF-4253-82BB-26D7EA5B77B4}" srcOrd="0" destOrd="0" presId="urn:microsoft.com/office/officeart/2016/7/layout/RepeatingBendingProcessNew"/>
    <dgm:cxn modelId="{74186244-66F0-4E84-9771-A8A9A9A83CC5}" type="presOf" srcId="{DC8BBA97-4512-4EC9-996E-8C4813F6E801}" destId="{7DCFCAC6-06E5-4B2B-B380-9FA7530B66C3}" srcOrd="0" destOrd="0" presId="urn:microsoft.com/office/officeart/2016/7/layout/RepeatingBendingProcessNew"/>
    <dgm:cxn modelId="{02F6956C-C641-414D-8D1A-2B597668BF54}" type="presOf" srcId="{1DD7D352-E8DD-4947-B10F-9FF2356EF206}" destId="{64B76612-B093-47F0-98D7-33F1CE509B04}" srcOrd="0" destOrd="0" presId="urn:microsoft.com/office/officeart/2016/7/layout/RepeatingBendingProcessNew"/>
    <dgm:cxn modelId="{A1C4706F-5B91-450A-9C3B-584EDC9633FF}" srcId="{47073773-B459-4D95-8BB9-1746937B9F78}" destId="{12170693-E20E-43CD-8E14-99DF3A613D9C}" srcOrd="7" destOrd="0" parTransId="{B42D4B84-9E38-4581-A5CF-833E7162FA51}" sibTransId="{8A3AA1A5-14F4-420A-A1BF-6CBE7E0ACBEA}"/>
    <dgm:cxn modelId="{90A50773-27BD-407E-AC50-C45D2909738B}" type="presOf" srcId="{E0A7710B-E696-41EB-BD55-A747C416B6BE}" destId="{CF43F1C8-9F70-42C4-8612-A009B7BC676A}" srcOrd="1" destOrd="0" presId="urn:microsoft.com/office/officeart/2016/7/layout/RepeatingBendingProcessNew"/>
    <dgm:cxn modelId="{37052579-5CC0-4D50-B257-2F6B2C7ACCA4}" type="presOf" srcId="{544F5C92-FBF3-419C-864D-F204A3DB5368}" destId="{3AA449B5-7649-4BD0-89C6-DFDD9589822C}" srcOrd="1" destOrd="0" presId="urn:microsoft.com/office/officeart/2016/7/layout/RepeatingBendingProcessNew"/>
    <dgm:cxn modelId="{6EA2BD5A-03B4-4171-AD1E-DCAFB2683AFA}" srcId="{47073773-B459-4D95-8BB9-1746937B9F78}" destId="{1C31E3AA-AE3D-4864-9D75-056D3C587D21}" srcOrd="1" destOrd="0" parTransId="{07FD4B0D-0CBB-47CC-BAFC-289A9FF63F9D}" sibTransId="{544F5C92-FBF3-419C-864D-F204A3DB5368}"/>
    <dgm:cxn modelId="{5CFE3680-810C-47B1-8F7F-F239C7C9023C}" type="presOf" srcId="{E0A7710B-E696-41EB-BD55-A747C416B6BE}" destId="{F06D8F6C-AE29-4299-AF53-E030931F3139}" srcOrd="0" destOrd="0" presId="urn:microsoft.com/office/officeart/2016/7/layout/RepeatingBendingProcessNew"/>
    <dgm:cxn modelId="{25783E80-4C0A-489D-85DB-4A402733EEC7}" type="presOf" srcId="{06C7FB2E-0281-4B5C-AE17-8BD954ABC6A9}" destId="{B79D0E44-56E7-446B-A584-485D16A726C7}" srcOrd="1" destOrd="0" presId="urn:microsoft.com/office/officeart/2016/7/layout/RepeatingBendingProcessNew"/>
    <dgm:cxn modelId="{DE61EA85-6CA6-4B97-8AEA-54966C633CF6}" type="presOf" srcId="{06C7FB2E-0281-4B5C-AE17-8BD954ABC6A9}" destId="{6EB71EAD-6347-438B-A778-E8FCE0475F2F}" srcOrd="0" destOrd="0" presId="urn:microsoft.com/office/officeart/2016/7/layout/RepeatingBendingProcessNew"/>
    <dgm:cxn modelId="{58EEEA87-73DB-4069-B892-CF1C7930FC4E}" type="presOf" srcId="{9A75F29C-C1E7-4F5F-8D5C-EFE6C9AF2B48}" destId="{AC0481E5-89FA-4D5B-B69C-CC9614D2CFDB}" srcOrd="0" destOrd="0" presId="urn:microsoft.com/office/officeart/2016/7/layout/RepeatingBendingProcessNew"/>
    <dgm:cxn modelId="{15A4DF90-7D86-409E-9A8F-7AA51FDCD241}" srcId="{47073773-B459-4D95-8BB9-1746937B9F78}" destId="{DC8BBA97-4512-4EC9-996E-8C4813F6E801}" srcOrd="6" destOrd="0" parTransId="{612A4A49-73BC-49B4-9BF6-49EDA18FC22A}" sibTransId="{E0A7710B-E696-41EB-BD55-A747C416B6BE}"/>
    <dgm:cxn modelId="{79B803B7-0105-4F4D-B15F-ED58BE9D4244}" srcId="{47073773-B459-4D95-8BB9-1746937B9F78}" destId="{243DF29D-A5DB-4567-A9C1-4FBEC11BA947}" srcOrd="3" destOrd="0" parTransId="{AA137A79-BFC4-460A-A108-3BDC70706BB5}" sibTransId="{06C7FB2E-0281-4B5C-AE17-8BD954ABC6A9}"/>
    <dgm:cxn modelId="{F6BF47CF-0A59-4FB7-A631-A7E65EB21357}" type="presOf" srcId="{47073773-B459-4D95-8BB9-1746937B9F78}" destId="{B79A7C9B-693B-49B3-B6D4-86485F3ECF78}" srcOrd="0" destOrd="0" presId="urn:microsoft.com/office/officeart/2016/7/layout/RepeatingBendingProcessNew"/>
    <dgm:cxn modelId="{DDF4E7CF-8648-40F3-841F-D6D9A7D4EA08}" type="presOf" srcId="{CC0FF776-16C2-4C1F-ADA8-6A7646E5168B}" destId="{07D56EC8-A8BF-4B78-9E48-8E704BF0D190}" srcOrd="0" destOrd="0" presId="urn:microsoft.com/office/officeart/2016/7/layout/RepeatingBendingProcessNew"/>
    <dgm:cxn modelId="{4CB91EE2-CCCD-427E-861C-4360A1CB5C7D}" type="presOf" srcId="{1C31E3AA-AE3D-4864-9D75-056D3C587D21}" destId="{EAF093E1-A1BF-4215-8C64-097E46D2A40D}" srcOrd="0" destOrd="0" presId="urn:microsoft.com/office/officeart/2016/7/layout/RepeatingBendingProcessNew"/>
    <dgm:cxn modelId="{17141FE4-0C3E-4F61-BAD9-26556EEA916F}" type="presOf" srcId="{7C5379A1-C644-4BC4-AB81-BF854B148EB2}" destId="{8CD9F2E8-F59C-4D5E-85EF-A525AFD1E56A}" srcOrd="0" destOrd="0" presId="urn:microsoft.com/office/officeart/2016/7/layout/RepeatingBendingProcessNew"/>
    <dgm:cxn modelId="{B4CAD8ED-A2A7-4023-A2A2-76AEE4C348E9}" srcId="{47073773-B459-4D95-8BB9-1746937B9F78}" destId="{BA656721-FD37-4FEC-A59A-E377632A4611}" srcOrd="2" destOrd="0" parTransId="{04B9D2A0-1437-4110-BE11-38079958675C}" sibTransId="{F55B07B3-7B8E-4C7C-A016-20432165D6A4}"/>
    <dgm:cxn modelId="{AF1B99EE-B598-410F-AD0C-9BA4EAAC40FD}" srcId="{47073773-B459-4D95-8BB9-1746937B9F78}" destId="{9A75F29C-C1E7-4F5F-8D5C-EFE6C9AF2B48}" srcOrd="5" destOrd="0" parTransId="{945A52B9-1320-45F0-BEB7-3DCF1F6E5F35}" sibTransId="{CC0FF776-16C2-4C1F-ADA8-6A7646E5168B}"/>
    <dgm:cxn modelId="{E49D1EF8-17E5-4217-9D62-3EFF1CCB437C}" type="presOf" srcId="{CC0FF776-16C2-4C1F-ADA8-6A7646E5168B}" destId="{8C0CB15A-5BF0-4368-874A-D3FE5DB89BD4}" srcOrd="1" destOrd="0" presId="urn:microsoft.com/office/officeart/2016/7/layout/RepeatingBendingProcessNew"/>
    <dgm:cxn modelId="{8268CD5D-F4E2-4D23-AAEA-061EB19E3F79}" type="presParOf" srcId="{B79A7C9B-693B-49B3-B6D4-86485F3ECF78}" destId="{8CD9F2E8-F59C-4D5E-85EF-A525AFD1E56A}" srcOrd="0" destOrd="0" presId="urn:microsoft.com/office/officeart/2016/7/layout/RepeatingBendingProcessNew"/>
    <dgm:cxn modelId="{DB756D30-B58D-4F33-89DC-6F1435AF95EB}" type="presParOf" srcId="{B79A7C9B-693B-49B3-B6D4-86485F3ECF78}" destId="{B463B1B3-3555-4637-B6EA-B037C75DDEC9}" srcOrd="1" destOrd="0" presId="urn:microsoft.com/office/officeart/2016/7/layout/RepeatingBendingProcessNew"/>
    <dgm:cxn modelId="{4871866E-5D76-471A-AA7C-F7FA0EAE7855}" type="presParOf" srcId="{B463B1B3-3555-4637-B6EA-B037C75DDEC9}" destId="{BFA30660-75F9-4279-9F28-C0031F41C1FA}" srcOrd="0" destOrd="0" presId="urn:microsoft.com/office/officeart/2016/7/layout/RepeatingBendingProcessNew"/>
    <dgm:cxn modelId="{1A2E6ECE-072A-4E71-B763-C6C508298AE5}" type="presParOf" srcId="{B79A7C9B-693B-49B3-B6D4-86485F3ECF78}" destId="{EAF093E1-A1BF-4215-8C64-097E46D2A40D}" srcOrd="2" destOrd="0" presId="urn:microsoft.com/office/officeart/2016/7/layout/RepeatingBendingProcessNew"/>
    <dgm:cxn modelId="{8BD377B5-6940-465E-AA2A-10469E647C93}" type="presParOf" srcId="{B79A7C9B-693B-49B3-B6D4-86485F3ECF78}" destId="{44392D25-17EF-4253-82BB-26D7EA5B77B4}" srcOrd="3" destOrd="0" presId="urn:microsoft.com/office/officeart/2016/7/layout/RepeatingBendingProcessNew"/>
    <dgm:cxn modelId="{BA8BBAE1-34B1-4E27-8AB9-9B549CD5DBA9}" type="presParOf" srcId="{44392D25-17EF-4253-82BB-26D7EA5B77B4}" destId="{3AA449B5-7649-4BD0-89C6-DFDD9589822C}" srcOrd="0" destOrd="0" presId="urn:microsoft.com/office/officeart/2016/7/layout/RepeatingBendingProcessNew"/>
    <dgm:cxn modelId="{0139A750-2CBB-453B-BB3A-5C8C0D4073B5}" type="presParOf" srcId="{B79A7C9B-693B-49B3-B6D4-86485F3ECF78}" destId="{AE09071E-4F0D-4116-8456-D68D94622CC0}" srcOrd="4" destOrd="0" presId="urn:microsoft.com/office/officeart/2016/7/layout/RepeatingBendingProcessNew"/>
    <dgm:cxn modelId="{1FC05297-AB0A-4AE1-BF71-B61D0BE5CD64}" type="presParOf" srcId="{B79A7C9B-693B-49B3-B6D4-86485F3ECF78}" destId="{0E86C73D-7289-415F-8C66-1E4DA672A417}" srcOrd="5" destOrd="0" presId="urn:microsoft.com/office/officeart/2016/7/layout/RepeatingBendingProcessNew"/>
    <dgm:cxn modelId="{C780A1CA-52C2-462C-852C-40AC62836E96}" type="presParOf" srcId="{0E86C73D-7289-415F-8C66-1E4DA672A417}" destId="{8CA9DEBE-EFF7-4C27-89A8-82AAC6240128}" srcOrd="0" destOrd="0" presId="urn:microsoft.com/office/officeart/2016/7/layout/RepeatingBendingProcessNew"/>
    <dgm:cxn modelId="{40FF90DE-A5D2-4E34-8385-A88FC81A7859}" type="presParOf" srcId="{B79A7C9B-693B-49B3-B6D4-86485F3ECF78}" destId="{3F5E1A1D-01AD-4798-B9F3-B68796A72047}" srcOrd="6" destOrd="0" presId="urn:microsoft.com/office/officeart/2016/7/layout/RepeatingBendingProcessNew"/>
    <dgm:cxn modelId="{76343758-94ED-468C-A6BF-75D42662FD66}" type="presParOf" srcId="{B79A7C9B-693B-49B3-B6D4-86485F3ECF78}" destId="{6EB71EAD-6347-438B-A778-E8FCE0475F2F}" srcOrd="7" destOrd="0" presId="urn:microsoft.com/office/officeart/2016/7/layout/RepeatingBendingProcessNew"/>
    <dgm:cxn modelId="{04C4B600-BA6D-4113-8142-539B333DE302}" type="presParOf" srcId="{6EB71EAD-6347-438B-A778-E8FCE0475F2F}" destId="{B79D0E44-56E7-446B-A584-485D16A726C7}" srcOrd="0" destOrd="0" presId="urn:microsoft.com/office/officeart/2016/7/layout/RepeatingBendingProcessNew"/>
    <dgm:cxn modelId="{8D4B23F8-2727-41DA-814A-8F6317A90D5D}" type="presParOf" srcId="{B79A7C9B-693B-49B3-B6D4-86485F3ECF78}" destId="{64B76612-B093-47F0-98D7-33F1CE509B04}" srcOrd="8" destOrd="0" presId="urn:microsoft.com/office/officeart/2016/7/layout/RepeatingBendingProcessNew"/>
    <dgm:cxn modelId="{198ED6AB-4B58-47B9-A670-8C59F3DAF33D}" type="presParOf" srcId="{B79A7C9B-693B-49B3-B6D4-86485F3ECF78}" destId="{6D381FCC-2BC4-4101-B3A2-27E01E623E9A}" srcOrd="9" destOrd="0" presId="urn:microsoft.com/office/officeart/2016/7/layout/RepeatingBendingProcessNew"/>
    <dgm:cxn modelId="{89BA5A9F-E028-413B-8942-2A52A6E16C24}" type="presParOf" srcId="{6D381FCC-2BC4-4101-B3A2-27E01E623E9A}" destId="{0F61B0D3-7D1D-40B3-AB04-B429F2AF3716}" srcOrd="0" destOrd="0" presId="urn:microsoft.com/office/officeart/2016/7/layout/RepeatingBendingProcessNew"/>
    <dgm:cxn modelId="{C3C27F39-CBEC-4390-A5B2-CA098496F31D}" type="presParOf" srcId="{B79A7C9B-693B-49B3-B6D4-86485F3ECF78}" destId="{AC0481E5-89FA-4D5B-B69C-CC9614D2CFDB}" srcOrd="10" destOrd="0" presId="urn:microsoft.com/office/officeart/2016/7/layout/RepeatingBendingProcessNew"/>
    <dgm:cxn modelId="{9B78AC1A-6A34-4687-9FC4-ADB7A4A7A013}" type="presParOf" srcId="{B79A7C9B-693B-49B3-B6D4-86485F3ECF78}" destId="{07D56EC8-A8BF-4B78-9E48-8E704BF0D190}" srcOrd="11" destOrd="0" presId="urn:microsoft.com/office/officeart/2016/7/layout/RepeatingBendingProcessNew"/>
    <dgm:cxn modelId="{E7C23608-A364-495E-9C65-E30505E7F05B}" type="presParOf" srcId="{07D56EC8-A8BF-4B78-9E48-8E704BF0D190}" destId="{8C0CB15A-5BF0-4368-874A-D3FE5DB89BD4}" srcOrd="0" destOrd="0" presId="urn:microsoft.com/office/officeart/2016/7/layout/RepeatingBendingProcessNew"/>
    <dgm:cxn modelId="{E5814070-EC33-45D7-A2AD-FF02BFF626EB}" type="presParOf" srcId="{B79A7C9B-693B-49B3-B6D4-86485F3ECF78}" destId="{7DCFCAC6-06E5-4B2B-B380-9FA7530B66C3}" srcOrd="12" destOrd="0" presId="urn:microsoft.com/office/officeart/2016/7/layout/RepeatingBendingProcessNew"/>
    <dgm:cxn modelId="{6613CF86-23D6-4327-BD8E-4A519AE1F1C7}" type="presParOf" srcId="{B79A7C9B-693B-49B3-B6D4-86485F3ECF78}" destId="{F06D8F6C-AE29-4299-AF53-E030931F3139}" srcOrd="13" destOrd="0" presId="urn:microsoft.com/office/officeart/2016/7/layout/RepeatingBendingProcessNew"/>
    <dgm:cxn modelId="{AA5F918F-835A-4150-B533-C2351F4D6683}" type="presParOf" srcId="{F06D8F6C-AE29-4299-AF53-E030931F3139}" destId="{CF43F1C8-9F70-42C4-8612-A009B7BC676A}" srcOrd="0" destOrd="0" presId="urn:microsoft.com/office/officeart/2016/7/layout/RepeatingBendingProcessNew"/>
    <dgm:cxn modelId="{CCECD4F2-731B-4C27-B1CE-F8CEB388CDB4}" type="presParOf" srcId="{B79A7C9B-693B-49B3-B6D4-86485F3ECF78}" destId="{51E5A04F-F775-43A6-B722-53C7D578B8E1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1AA764-1490-4612-ABF5-6DA82492BE13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84F097A-084F-4476-9689-A14888791FBF}">
      <dgm:prSet/>
      <dgm:spPr/>
      <dgm:t>
        <a:bodyPr/>
        <a:lstStyle/>
        <a:p>
          <a:r>
            <a:rPr lang="nb-NO" noProof="0" dirty="0">
              <a:solidFill>
                <a:schemeClr val="bg1"/>
              </a:solidFill>
            </a:rPr>
            <a:t>Innstille i saker til årsmøte (planlegge og gjennomføre årsmøte)</a:t>
          </a:r>
        </a:p>
      </dgm:t>
    </dgm:pt>
    <dgm:pt modelId="{7CC8B4DA-1859-491B-8709-70BFC6B99305}" type="parTrans" cxnId="{206570F9-089D-496A-B61C-1C80957B72A4}">
      <dgm:prSet/>
      <dgm:spPr/>
      <dgm:t>
        <a:bodyPr/>
        <a:lstStyle/>
        <a:p>
          <a:endParaRPr lang="en-US"/>
        </a:p>
      </dgm:t>
    </dgm:pt>
    <dgm:pt modelId="{A0BF84DD-C681-4C55-B444-D8A126000FA6}" type="sibTrans" cxnId="{206570F9-089D-496A-B61C-1C80957B72A4}">
      <dgm:prSet/>
      <dgm:spPr/>
      <dgm:t>
        <a:bodyPr/>
        <a:lstStyle/>
        <a:p>
          <a:endParaRPr lang="en-US"/>
        </a:p>
      </dgm:t>
    </dgm:pt>
    <dgm:pt modelId="{52E25A95-0099-46F7-9852-7D2F32A475FC}">
      <dgm:prSet/>
      <dgm:spPr/>
      <dgm:t>
        <a:bodyPr/>
        <a:lstStyle/>
        <a:p>
          <a:r>
            <a:rPr lang="nb-NO" noProof="0" dirty="0"/>
            <a:t>Iverksette arbeidsprogram </a:t>
          </a:r>
        </a:p>
      </dgm:t>
    </dgm:pt>
    <dgm:pt modelId="{B5A97AC4-A8C9-4CC9-B425-96819256C3A0}" type="parTrans" cxnId="{80EE1FF6-62FB-4009-B2D4-99855AB3EC68}">
      <dgm:prSet/>
      <dgm:spPr/>
      <dgm:t>
        <a:bodyPr/>
        <a:lstStyle/>
        <a:p>
          <a:endParaRPr lang="nb-NO"/>
        </a:p>
      </dgm:t>
    </dgm:pt>
    <dgm:pt modelId="{A420915A-18D3-4D04-9647-2C5312E32D0B}" type="sibTrans" cxnId="{80EE1FF6-62FB-4009-B2D4-99855AB3EC68}">
      <dgm:prSet/>
      <dgm:spPr/>
      <dgm:t>
        <a:bodyPr/>
        <a:lstStyle/>
        <a:p>
          <a:endParaRPr lang="nb-NO"/>
        </a:p>
      </dgm:t>
    </dgm:pt>
    <dgm:pt modelId="{111140DD-CBD8-4D3E-BE61-FA51E4AC07C3}">
      <dgm:prSet/>
      <dgm:spPr/>
      <dgm:t>
        <a:bodyPr/>
        <a:lstStyle/>
        <a:p>
          <a:r>
            <a:rPr lang="nb-NO" noProof="0" dirty="0"/>
            <a:t>Forvalte fylkeslagenes ressurser i henhold til årsmøtevedtak </a:t>
          </a:r>
        </a:p>
      </dgm:t>
    </dgm:pt>
    <dgm:pt modelId="{AC5CDCA7-FB25-494A-A68C-AEAFED61422C}" type="parTrans" cxnId="{D01AA38D-611B-4C2B-9359-834EFEA06EFC}">
      <dgm:prSet/>
      <dgm:spPr/>
      <dgm:t>
        <a:bodyPr/>
        <a:lstStyle/>
        <a:p>
          <a:endParaRPr lang="nb-NO"/>
        </a:p>
      </dgm:t>
    </dgm:pt>
    <dgm:pt modelId="{6F073FE0-A203-4466-A0D3-CAAF8767FD74}" type="sibTrans" cxnId="{D01AA38D-611B-4C2B-9359-834EFEA06EFC}">
      <dgm:prSet/>
      <dgm:spPr/>
      <dgm:t>
        <a:bodyPr/>
        <a:lstStyle/>
        <a:p>
          <a:endParaRPr lang="nb-NO"/>
        </a:p>
      </dgm:t>
    </dgm:pt>
    <dgm:pt modelId="{BD79BA2B-D4E1-4075-B177-408F55216EF5}">
      <dgm:prSet/>
      <dgm:spPr/>
      <dgm:t>
        <a:bodyPr/>
        <a:lstStyle/>
        <a:p>
          <a:r>
            <a:rPr lang="nb-NO" noProof="0" dirty="0"/>
            <a:t>Oppnevne og gi mandat til arbeidsgrupper og utvalg</a:t>
          </a:r>
        </a:p>
      </dgm:t>
    </dgm:pt>
    <dgm:pt modelId="{08249CD0-A3DF-4037-BE35-2FCC71FB985D}" type="parTrans" cxnId="{DA1A705D-D29E-454E-9E68-608FBA924FC3}">
      <dgm:prSet/>
      <dgm:spPr/>
      <dgm:t>
        <a:bodyPr/>
        <a:lstStyle/>
        <a:p>
          <a:endParaRPr lang="nb-NO"/>
        </a:p>
      </dgm:t>
    </dgm:pt>
    <dgm:pt modelId="{B1B6F420-40E0-4BF7-9466-CC0C96271246}" type="sibTrans" cxnId="{DA1A705D-D29E-454E-9E68-608FBA924FC3}">
      <dgm:prSet/>
      <dgm:spPr/>
      <dgm:t>
        <a:bodyPr/>
        <a:lstStyle/>
        <a:p>
          <a:endParaRPr lang="nb-NO"/>
        </a:p>
      </dgm:t>
    </dgm:pt>
    <dgm:pt modelId="{6B4170BD-A5D7-43C3-9267-F617F14B0D94}">
      <dgm:prSet/>
      <dgm:spPr/>
      <dgm:t>
        <a:bodyPr/>
        <a:lstStyle/>
        <a:p>
          <a:r>
            <a:rPr lang="nb-NO" noProof="0" dirty="0"/>
            <a:t>Følge opp brukerrepresentanter nominert og innstilt av fylkeslaget </a:t>
          </a:r>
        </a:p>
      </dgm:t>
    </dgm:pt>
    <dgm:pt modelId="{66E79065-4BDD-4346-8110-3F6160838432}" type="parTrans" cxnId="{446D8FE9-1321-4DA5-82F7-14A018B4795B}">
      <dgm:prSet/>
      <dgm:spPr/>
      <dgm:t>
        <a:bodyPr/>
        <a:lstStyle/>
        <a:p>
          <a:endParaRPr lang="nb-NO"/>
        </a:p>
      </dgm:t>
    </dgm:pt>
    <dgm:pt modelId="{C946A725-F24E-48CA-A1F5-AB767D144BA1}" type="sibTrans" cxnId="{446D8FE9-1321-4DA5-82F7-14A018B4795B}">
      <dgm:prSet/>
      <dgm:spPr/>
      <dgm:t>
        <a:bodyPr/>
        <a:lstStyle/>
        <a:p>
          <a:endParaRPr lang="nb-NO"/>
        </a:p>
      </dgm:t>
    </dgm:pt>
    <dgm:pt modelId="{98DC70A3-C8D6-4C79-8B57-FD131C2632FD}">
      <dgm:prSet/>
      <dgm:spPr/>
      <dgm:t>
        <a:bodyPr/>
        <a:lstStyle/>
        <a:p>
          <a:r>
            <a:rPr lang="nb-NO" noProof="0" dirty="0"/>
            <a:t>Arbeide med interessepolitikk i henhold til årsmøtevedtak og landsmøtevedtak</a:t>
          </a:r>
        </a:p>
      </dgm:t>
    </dgm:pt>
    <dgm:pt modelId="{2C745A88-C164-4A75-808E-3CD4373EC6B0}" type="parTrans" cxnId="{37E1FFE3-851B-4DDD-9C57-66888E27A335}">
      <dgm:prSet/>
      <dgm:spPr/>
      <dgm:t>
        <a:bodyPr/>
        <a:lstStyle/>
        <a:p>
          <a:endParaRPr lang="nb-NO"/>
        </a:p>
      </dgm:t>
    </dgm:pt>
    <dgm:pt modelId="{07983854-DFD2-4428-B2B1-C3C5DBD54FD1}" type="sibTrans" cxnId="{37E1FFE3-851B-4DDD-9C57-66888E27A335}">
      <dgm:prSet/>
      <dgm:spPr/>
      <dgm:t>
        <a:bodyPr/>
        <a:lstStyle/>
        <a:p>
          <a:endParaRPr lang="nb-NO"/>
        </a:p>
      </dgm:t>
    </dgm:pt>
    <dgm:pt modelId="{80C74A9D-90B8-4A19-BF1B-E0E578FF1C74}">
      <dgm:prSet/>
      <dgm:spPr/>
      <dgm:t>
        <a:bodyPr/>
        <a:lstStyle/>
        <a:p>
          <a:r>
            <a:rPr lang="nb-NO" noProof="0" dirty="0"/>
            <a:t>Forvalte signatur og fullmakter etter vedtatte retningslinjer</a:t>
          </a:r>
        </a:p>
      </dgm:t>
    </dgm:pt>
    <dgm:pt modelId="{640B5F59-0845-47B0-B2EB-E6007640A44A}" type="sibTrans" cxnId="{8B0C24D9-22C6-4BF1-ADE9-2FA981837E5E}">
      <dgm:prSet/>
      <dgm:spPr/>
      <dgm:t>
        <a:bodyPr/>
        <a:lstStyle/>
        <a:p>
          <a:endParaRPr lang="nb-NO"/>
        </a:p>
      </dgm:t>
    </dgm:pt>
    <dgm:pt modelId="{F436FC91-28F2-4A3F-B1A3-EEDDAFEBA3B8}" type="parTrans" cxnId="{8B0C24D9-22C6-4BF1-ADE9-2FA981837E5E}">
      <dgm:prSet/>
      <dgm:spPr/>
      <dgm:t>
        <a:bodyPr/>
        <a:lstStyle/>
        <a:p>
          <a:endParaRPr lang="nb-NO"/>
        </a:p>
      </dgm:t>
    </dgm:pt>
    <dgm:pt modelId="{2A4C2902-E37D-4AB7-855A-3ED1EA91395E}">
      <dgm:prSet/>
      <dgm:spPr/>
      <dgm:t>
        <a:bodyPr/>
        <a:lstStyle/>
        <a:p>
          <a:r>
            <a:rPr lang="nb-NO" noProof="0" dirty="0"/>
            <a:t>Arrangere likepersonsaktiviteter og andre medlemstilbud</a:t>
          </a:r>
        </a:p>
      </dgm:t>
    </dgm:pt>
    <dgm:pt modelId="{D2A24F60-E643-48D7-9106-AF7E535200C3}" type="sibTrans" cxnId="{67FC2161-8149-4C42-9316-0EE3C91451A6}">
      <dgm:prSet/>
      <dgm:spPr/>
      <dgm:t>
        <a:bodyPr/>
        <a:lstStyle/>
        <a:p>
          <a:endParaRPr lang="nb-NO"/>
        </a:p>
      </dgm:t>
    </dgm:pt>
    <dgm:pt modelId="{C71E30C6-B37C-47B4-B6D8-DCA378D9D0C0}" type="parTrans" cxnId="{67FC2161-8149-4C42-9316-0EE3C91451A6}">
      <dgm:prSet/>
      <dgm:spPr/>
      <dgm:t>
        <a:bodyPr/>
        <a:lstStyle/>
        <a:p>
          <a:endParaRPr lang="nb-NO"/>
        </a:p>
      </dgm:t>
    </dgm:pt>
    <dgm:pt modelId="{7DBE396C-F222-44B8-B486-219BDE58E569}" type="pres">
      <dgm:prSet presAssocID="{EB1AA764-1490-4612-ABF5-6DA82492BE13}" presName="linear" presStyleCnt="0">
        <dgm:presLayoutVars>
          <dgm:animLvl val="lvl"/>
          <dgm:resizeHandles val="exact"/>
        </dgm:presLayoutVars>
      </dgm:prSet>
      <dgm:spPr/>
    </dgm:pt>
    <dgm:pt modelId="{E2549551-B0AA-428C-9587-C34B7F7C246A}" type="pres">
      <dgm:prSet presAssocID="{984F097A-084F-4476-9689-A14888791FBF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4C510FD8-C12E-4585-B4E5-6F758F65EBA8}" type="pres">
      <dgm:prSet presAssocID="{A0BF84DD-C681-4C55-B444-D8A126000FA6}" presName="spacer" presStyleCnt="0"/>
      <dgm:spPr/>
    </dgm:pt>
    <dgm:pt modelId="{78A0A6AF-0DE6-40D7-9E06-3554C44618DB}" type="pres">
      <dgm:prSet presAssocID="{111140DD-CBD8-4D3E-BE61-FA51E4AC07C3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56A566F5-660E-4741-B6C7-EC67BBECE49F}" type="pres">
      <dgm:prSet presAssocID="{6F073FE0-A203-4466-A0D3-CAAF8767FD74}" presName="spacer" presStyleCnt="0"/>
      <dgm:spPr/>
    </dgm:pt>
    <dgm:pt modelId="{E8BE75D7-BBDC-47D3-A240-63AA5D189D71}" type="pres">
      <dgm:prSet presAssocID="{52E25A95-0099-46F7-9852-7D2F32A475FC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832FE6FF-82C8-4666-894A-A89DD9EB5B2A}" type="pres">
      <dgm:prSet presAssocID="{A420915A-18D3-4D04-9647-2C5312E32D0B}" presName="spacer" presStyleCnt="0"/>
      <dgm:spPr/>
    </dgm:pt>
    <dgm:pt modelId="{8CDB1130-A2B9-4527-A214-4F3407FDD86F}" type="pres">
      <dgm:prSet presAssocID="{80C74A9D-90B8-4A19-BF1B-E0E578FF1C74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E152633E-D03A-4563-9461-47FB5A973CC5}" type="pres">
      <dgm:prSet presAssocID="{640B5F59-0845-47B0-B2EB-E6007640A44A}" presName="spacer" presStyleCnt="0"/>
      <dgm:spPr/>
    </dgm:pt>
    <dgm:pt modelId="{DD9F60C4-FEA4-4ACF-8F76-26706B463E25}" type="pres">
      <dgm:prSet presAssocID="{2A4C2902-E37D-4AB7-855A-3ED1EA91395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32A60BDD-EC15-49E7-8589-C4B35F182689}" type="pres">
      <dgm:prSet presAssocID="{D2A24F60-E643-48D7-9106-AF7E535200C3}" presName="spacer" presStyleCnt="0"/>
      <dgm:spPr/>
    </dgm:pt>
    <dgm:pt modelId="{01362D29-B389-403E-9D05-EE1C08557FD8}" type="pres">
      <dgm:prSet presAssocID="{BD79BA2B-D4E1-4075-B177-408F55216EF5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A1C032D-DD07-4AA6-864E-8A1728D5D54F}" type="pres">
      <dgm:prSet presAssocID="{B1B6F420-40E0-4BF7-9466-CC0C96271246}" presName="spacer" presStyleCnt="0"/>
      <dgm:spPr/>
    </dgm:pt>
    <dgm:pt modelId="{BFD306C4-D3CF-4426-9E89-753251F3286D}" type="pres">
      <dgm:prSet presAssocID="{6B4170BD-A5D7-43C3-9267-F617F14B0D94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B165261F-5C0A-4046-8DBF-9B82A5E20054}" type="pres">
      <dgm:prSet presAssocID="{C946A725-F24E-48CA-A1F5-AB767D144BA1}" presName="spacer" presStyleCnt="0"/>
      <dgm:spPr/>
    </dgm:pt>
    <dgm:pt modelId="{6859AA64-B651-4566-AB80-0F13288FD4DA}" type="pres">
      <dgm:prSet presAssocID="{98DC70A3-C8D6-4C79-8B57-FD131C2632FD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DA1A705D-D29E-454E-9E68-608FBA924FC3}" srcId="{EB1AA764-1490-4612-ABF5-6DA82492BE13}" destId="{BD79BA2B-D4E1-4075-B177-408F55216EF5}" srcOrd="5" destOrd="0" parTransId="{08249CD0-A3DF-4037-BE35-2FCC71FB985D}" sibTransId="{B1B6F420-40E0-4BF7-9466-CC0C96271246}"/>
    <dgm:cxn modelId="{67FC2161-8149-4C42-9316-0EE3C91451A6}" srcId="{EB1AA764-1490-4612-ABF5-6DA82492BE13}" destId="{2A4C2902-E37D-4AB7-855A-3ED1EA91395E}" srcOrd="4" destOrd="0" parTransId="{C71E30C6-B37C-47B4-B6D8-DCA378D9D0C0}" sibTransId="{D2A24F60-E643-48D7-9106-AF7E535200C3}"/>
    <dgm:cxn modelId="{9C8EF445-78FE-4F2F-8F9D-A040A8AF74BF}" type="presOf" srcId="{111140DD-CBD8-4D3E-BE61-FA51E4AC07C3}" destId="{78A0A6AF-0DE6-40D7-9E06-3554C44618DB}" srcOrd="0" destOrd="0" presId="urn:microsoft.com/office/officeart/2005/8/layout/vList2"/>
    <dgm:cxn modelId="{CE373C69-0CAD-4695-8863-27A69A179DF5}" type="presOf" srcId="{EB1AA764-1490-4612-ABF5-6DA82492BE13}" destId="{7DBE396C-F222-44B8-B486-219BDE58E569}" srcOrd="0" destOrd="0" presId="urn:microsoft.com/office/officeart/2005/8/layout/vList2"/>
    <dgm:cxn modelId="{C624A14A-B14B-482D-B774-38DD8C5F3ACD}" type="presOf" srcId="{2A4C2902-E37D-4AB7-855A-3ED1EA91395E}" destId="{DD9F60C4-FEA4-4ACF-8F76-26706B463E25}" srcOrd="0" destOrd="0" presId="urn:microsoft.com/office/officeart/2005/8/layout/vList2"/>
    <dgm:cxn modelId="{84124776-EED2-4D51-AB87-B88C3ED8CF05}" type="presOf" srcId="{6B4170BD-A5D7-43C3-9267-F617F14B0D94}" destId="{BFD306C4-D3CF-4426-9E89-753251F3286D}" srcOrd="0" destOrd="0" presId="urn:microsoft.com/office/officeart/2005/8/layout/vList2"/>
    <dgm:cxn modelId="{2FBEA789-5244-42C5-A64D-9D23575F5F19}" type="presOf" srcId="{BD79BA2B-D4E1-4075-B177-408F55216EF5}" destId="{01362D29-B389-403E-9D05-EE1C08557FD8}" srcOrd="0" destOrd="0" presId="urn:microsoft.com/office/officeart/2005/8/layout/vList2"/>
    <dgm:cxn modelId="{D01AA38D-611B-4C2B-9359-834EFEA06EFC}" srcId="{EB1AA764-1490-4612-ABF5-6DA82492BE13}" destId="{111140DD-CBD8-4D3E-BE61-FA51E4AC07C3}" srcOrd="1" destOrd="0" parTransId="{AC5CDCA7-FB25-494A-A68C-AEAFED61422C}" sibTransId="{6F073FE0-A203-4466-A0D3-CAAF8767FD74}"/>
    <dgm:cxn modelId="{157B8798-9ECB-4341-BED0-3CFAC60248CF}" type="presOf" srcId="{984F097A-084F-4476-9689-A14888791FBF}" destId="{E2549551-B0AA-428C-9587-C34B7F7C246A}" srcOrd="0" destOrd="0" presId="urn:microsoft.com/office/officeart/2005/8/layout/vList2"/>
    <dgm:cxn modelId="{28A29298-F6E5-44AB-A3ED-9EA6BA684CA5}" type="presOf" srcId="{52E25A95-0099-46F7-9852-7D2F32A475FC}" destId="{E8BE75D7-BBDC-47D3-A240-63AA5D189D71}" srcOrd="0" destOrd="0" presId="urn:microsoft.com/office/officeart/2005/8/layout/vList2"/>
    <dgm:cxn modelId="{90C017BA-8AFC-4EB3-98EA-74270599344C}" type="presOf" srcId="{80C74A9D-90B8-4A19-BF1B-E0E578FF1C74}" destId="{8CDB1130-A2B9-4527-A214-4F3407FDD86F}" srcOrd="0" destOrd="0" presId="urn:microsoft.com/office/officeart/2005/8/layout/vList2"/>
    <dgm:cxn modelId="{8B0C24D9-22C6-4BF1-ADE9-2FA981837E5E}" srcId="{EB1AA764-1490-4612-ABF5-6DA82492BE13}" destId="{80C74A9D-90B8-4A19-BF1B-E0E578FF1C74}" srcOrd="3" destOrd="0" parTransId="{F436FC91-28F2-4A3F-B1A3-EEDDAFEBA3B8}" sibTransId="{640B5F59-0845-47B0-B2EB-E6007640A44A}"/>
    <dgm:cxn modelId="{37E1FFE3-851B-4DDD-9C57-66888E27A335}" srcId="{EB1AA764-1490-4612-ABF5-6DA82492BE13}" destId="{98DC70A3-C8D6-4C79-8B57-FD131C2632FD}" srcOrd="7" destOrd="0" parTransId="{2C745A88-C164-4A75-808E-3CD4373EC6B0}" sibTransId="{07983854-DFD2-4428-B2B1-C3C5DBD54FD1}"/>
    <dgm:cxn modelId="{446D8FE9-1321-4DA5-82F7-14A018B4795B}" srcId="{EB1AA764-1490-4612-ABF5-6DA82492BE13}" destId="{6B4170BD-A5D7-43C3-9267-F617F14B0D94}" srcOrd="6" destOrd="0" parTransId="{66E79065-4BDD-4346-8110-3F6160838432}" sibTransId="{C946A725-F24E-48CA-A1F5-AB767D144BA1}"/>
    <dgm:cxn modelId="{80EE1FF6-62FB-4009-B2D4-99855AB3EC68}" srcId="{EB1AA764-1490-4612-ABF5-6DA82492BE13}" destId="{52E25A95-0099-46F7-9852-7D2F32A475FC}" srcOrd="2" destOrd="0" parTransId="{B5A97AC4-A8C9-4CC9-B425-96819256C3A0}" sibTransId="{A420915A-18D3-4D04-9647-2C5312E32D0B}"/>
    <dgm:cxn modelId="{206570F9-089D-496A-B61C-1C80957B72A4}" srcId="{EB1AA764-1490-4612-ABF5-6DA82492BE13}" destId="{984F097A-084F-4476-9689-A14888791FBF}" srcOrd="0" destOrd="0" parTransId="{7CC8B4DA-1859-491B-8709-70BFC6B99305}" sibTransId="{A0BF84DD-C681-4C55-B444-D8A126000FA6}"/>
    <dgm:cxn modelId="{431300FF-A72A-4CB4-B4BB-AE71F397AC7B}" type="presOf" srcId="{98DC70A3-C8D6-4C79-8B57-FD131C2632FD}" destId="{6859AA64-B651-4566-AB80-0F13288FD4DA}" srcOrd="0" destOrd="0" presId="urn:microsoft.com/office/officeart/2005/8/layout/vList2"/>
    <dgm:cxn modelId="{FCD3AA69-0822-49C9-8B19-F33568027EEF}" type="presParOf" srcId="{7DBE396C-F222-44B8-B486-219BDE58E569}" destId="{E2549551-B0AA-428C-9587-C34B7F7C246A}" srcOrd="0" destOrd="0" presId="urn:microsoft.com/office/officeart/2005/8/layout/vList2"/>
    <dgm:cxn modelId="{E3F92B08-073F-4B1B-BB08-3FBBA58FCAFF}" type="presParOf" srcId="{7DBE396C-F222-44B8-B486-219BDE58E569}" destId="{4C510FD8-C12E-4585-B4E5-6F758F65EBA8}" srcOrd="1" destOrd="0" presId="urn:microsoft.com/office/officeart/2005/8/layout/vList2"/>
    <dgm:cxn modelId="{BA5FAA45-C76B-444B-AC46-676D5F84945B}" type="presParOf" srcId="{7DBE396C-F222-44B8-B486-219BDE58E569}" destId="{78A0A6AF-0DE6-40D7-9E06-3554C44618DB}" srcOrd="2" destOrd="0" presId="urn:microsoft.com/office/officeart/2005/8/layout/vList2"/>
    <dgm:cxn modelId="{69C1DFC6-D770-402E-9415-23F52E456573}" type="presParOf" srcId="{7DBE396C-F222-44B8-B486-219BDE58E569}" destId="{56A566F5-660E-4741-B6C7-EC67BBECE49F}" srcOrd="3" destOrd="0" presId="urn:microsoft.com/office/officeart/2005/8/layout/vList2"/>
    <dgm:cxn modelId="{A0A8A411-8D53-4F11-80F2-572CA35FE1B6}" type="presParOf" srcId="{7DBE396C-F222-44B8-B486-219BDE58E569}" destId="{E8BE75D7-BBDC-47D3-A240-63AA5D189D71}" srcOrd="4" destOrd="0" presId="urn:microsoft.com/office/officeart/2005/8/layout/vList2"/>
    <dgm:cxn modelId="{4FA6DFC6-0521-4EF3-B567-3240355D0C3F}" type="presParOf" srcId="{7DBE396C-F222-44B8-B486-219BDE58E569}" destId="{832FE6FF-82C8-4666-894A-A89DD9EB5B2A}" srcOrd="5" destOrd="0" presId="urn:microsoft.com/office/officeart/2005/8/layout/vList2"/>
    <dgm:cxn modelId="{44E099C2-29EA-4DA2-BEDC-D581213107E1}" type="presParOf" srcId="{7DBE396C-F222-44B8-B486-219BDE58E569}" destId="{8CDB1130-A2B9-4527-A214-4F3407FDD86F}" srcOrd="6" destOrd="0" presId="urn:microsoft.com/office/officeart/2005/8/layout/vList2"/>
    <dgm:cxn modelId="{0C866390-A3F2-46C1-A8EE-8BAD8C875BBD}" type="presParOf" srcId="{7DBE396C-F222-44B8-B486-219BDE58E569}" destId="{E152633E-D03A-4563-9461-47FB5A973CC5}" srcOrd="7" destOrd="0" presId="urn:microsoft.com/office/officeart/2005/8/layout/vList2"/>
    <dgm:cxn modelId="{861FE3D0-8446-4C10-B6A7-D4DBCE2C9764}" type="presParOf" srcId="{7DBE396C-F222-44B8-B486-219BDE58E569}" destId="{DD9F60C4-FEA4-4ACF-8F76-26706B463E25}" srcOrd="8" destOrd="0" presId="urn:microsoft.com/office/officeart/2005/8/layout/vList2"/>
    <dgm:cxn modelId="{59CCBB84-E9ED-4618-A3AA-D6EBA555F129}" type="presParOf" srcId="{7DBE396C-F222-44B8-B486-219BDE58E569}" destId="{32A60BDD-EC15-49E7-8589-C4B35F182689}" srcOrd="9" destOrd="0" presId="urn:microsoft.com/office/officeart/2005/8/layout/vList2"/>
    <dgm:cxn modelId="{215C4386-0B5D-4F1D-97C1-6CF98DFDDC5B}" type="presParOf" srcId="{7DBE396C-F222-44B8-B486-219BDE58E569}" destId="{01362D29-B389-403E-9D05-EE1C08557FD8}" srcOrd="10" destOrd="0" presId="urn:microsoft.com/office/officeart/2005/8/layout/vList2"/>
    <dgm:cxn modelId="{91E05E3C-6CCE-4A7E-9D40-F3E8266EF57B}" type="presParOf" srcId="{7DBE396C-F222-44B8-B486-219BDE58E569}" destId="{5A1C032D-DD07-4AA6-864E-8A1728D5D54F}" srcOrd="11" destOrd="0" presId="urn:microsoft.com/office/officeart/2005/8/layout/vList2"/>
    <dgm:cxn modelId="{3B9DF597-5635-422A-93C2-70725533540B}" type="presParOf" srcId="{7DBE396C-F222-44B8-B486-219BDE58E569}" destId="{BFD306C4-D3CF-4426-9E89-753251F3286D}" srcOrd="12" destOrd="0" presId="urn:microsoft.com/office/officeart/2005/8/layout/vList2"/>
    <dgm:cxn modelId="{27474DB8-1059-4714-9E72-9B32C54290D0}" type="presParOf" srcId="{7DBE396C-F222-44B8-B486-219BDE58E569}" destId="{B165261F-5C0A-4046-8DBF-9B82A5E20054}" srcOrd="13" destOrd="0" presId="urn:microsoft.com/office/officeart/2005/8/layout/vList2"/>
    <dgm:cxn modelId="{F95014B5-88F8-480A-A482-7D739C2C106D}" type="presParOf" srcId="{7DBE396C-F222-44B8-B486-219BDE58E569}" destId="{6859AA64-B651-4566-AB80-0F13288FD4D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3B1B3-3555-4637-B6EA-B037C75DDEC9}">
      <dsp:nvSpPr>
        <dsp:cNvPr id="0" name=""/>
        <dsp:cNvSpPr/>
      </dsp:nvSpPr>
      <dsp:spPr>
        <a:xfrm>
          <a:off x="2959255" y="1465736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6410" y="1508058"/>
        <a:ext cx="33942" cy="6795"/>
      </dsp:txXfrm>
    </dsp:sp>
    <dsp:sp modelId="{8CD9F2E8-F59C-4D5E-85EF-A525AFD1E56A}">
      <dsp:nvSpPr>
        <dsp:cNvPr id="0" name=""/>
        <dsp:cNvSpPr/>
      </dsp:nvSpPr>
      <dsp:spPr>
        <a:xfrm>
          <a:off x="9523" y="625996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Jørn Mandla Sibeko </a:t>
          </a:r>
          <a:r>
            <a:rPr lang="nb-NO" sz="1200" kern="1200" dirty="0"/>
            <a:t>generalsekretær (daglig leder)</a:t>
          </a:r>
          <a:endParaRPr lang="en-US" sz="1200" kern="1200" dirty="0"/>
        </a:p>
      </dsp:txBody>
      <dsp:txXfrm>
        <a:off x="9523" y="625996"/>
        <a:ext cx="2951531" cy="1770919"/>
      </dsp:txXfrm>
    </dsp:sp>
    <dsp:sp modelId="{44392D25-17EF-4253-82BB-26D7EA5B77B4}">
      <dsp:nvSpPr>
        <dsp:cNvPr id="0" name=""/>
        <dsp:cNvSpPr/>
      </dsp:nvSpPr>
      <dsp:spPr>
        <a:xfrm>
          <a:off x="6589639" y="1465736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96794" y="1508058"/>
        <a:ext cx="33942" cy="6795"/>
      </dsp:txXfrm>
    </dsp:sp>
    <dsp:sp modelId="{EAF093E1-A1BF-4215-8C64-097E46D2A40D}">
      <dsp:nvSpPr>
        <dsp:cNvPr id="0" name=""/>
        <dsp:cNvSpPr/>
      </dsp:nvSpPr>
      <dsp:spPr>
        <a:xfrm>
          <a:off x="3639908" y="625996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Ole Kristian Fagersand, </a:t>
          </a:r>
          <a:r>
            <a:rPr lang="nb-NO" sz="1200" kern="1200" dirty="0"/>
            <a:t>økonomirådgiver </a:t>
          </a:r>
          <a:br>
            <a:rPr lang="nb-NO" sz="1200" kern="1200" dirty="0"/>
          </a:br>
          <a:r>
            <a:rPr lang="nb-NO" sz="1200" kern="1200" dirty="0"/>
            <a:t>Medlemsansvarlig, regnskap (også for nesten alle fylkeslag), følger opp avtaler, systemer og prosjekter </a:t>
          </a:r>
          <a:endParaRPr lang="en-US" sz="1200" kern="1200" dirty="0"/>
        </a:p>
      </dsp:txBody>
      <dsp:txXfrm>
        <a:off x="3639908" y="625996"/>
        <a:ext cx="2951531" cy="1770919"/>
      </dsp:txXfrm>
    </dsp:sp>
    <dsp:sp modelId="{0E86C73D-7289-415F-8C66-1E4DA672A417}">
      <dsp:nvSpPr>
        <dsp:cNvPr id="0" name=""/>
        <dsp:cNvSpPr/>
      </dsp:nvSpPr>
      <dsp:spPr>
        <a:xfrm>
          <a:off x="10220023" y="1465736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527178" y="1508058"/>
        <a:ext cx="33942" cy="6795"/>
      </dsp:txXfrm>
    </dsp:sp>
    <dsp:sp modelId="{AE09071E-4F0D-4116-8456-D68D94622CC0}">
      <dsp:nvSpPr>
        <dsp:cNvPr id="0" name=""/>
        <dsp:cNvSpPr/>
      </dsp:nvSpPr>
      <dsp:spPr>
        <a:xfrm>
          <a:off x="7270292" y="625996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Kristin Benestad, </a:t>
          </a:r>
          <a:r>
            <a:rPr lang="nb-NO" sz="1200" kern="1200" dirty="0"/>
            <a:t>rådgiver </a:t>
          </a:r>
          <a:br>
            <a:rPr lang="nb-NO" sz="1200" kern="1200" dirty="0"/>
          </a:br>
          <a:r>
            <a:rPr lang="nb-NO" sz="1200" kern="1200" dirty="0"/>
            <a:t>Organisasjonsrådgiver (landsmøtet, sentralstyret, fylkeslag, nettverk, likepersonsarbeid)</a:t>
          </a:r>
          <a:br>
            <a:rPr lang="nb-NO" sz="1200" kern="1200" dirty="0"/>
          </a:br>
          <a:r>
            <a:rPr lang="nb-NO" sz="1200" kern="1200" dirty="0"/>
            <a:t>Interessepolitisk rådgiver</a:t>
          </a:r>
          <a:endParaRPr lang="en-US" sz="1200" kern="1200" dirty="0"/>
        </a:p>
      </dsp:txBody>
      <dsp:txXfrm>
        <a:off x="7270292" y="625996"/>
        <a:ext cx="2951531" cy="1770919"/>
      </dsp:txXfrm>
    </dsp:sp>
    <dsp:sp modelId="{6EB71EAD-6347-438B-A778-E8FCE0475F2F}">
      <dsp:nvSpPr>
        <dsp:cNvPr id="0" name=""/>
        <dsp:cNvSpPr/>
      </dsp:nvSpPr>
      <dsp:spPr>
        <a:xfrm>
          <a:off x="1485289" y="2395115"/>
          <a:ext cx="10891152" cy="648252"/>
        </a:xfrm>
        <a:custGeom>
          <a:avLst/>
          <a:gdLst/>
          <a:ahLst/>
          <a:cxnLst/>
          <a:rect l="0" t="0" r="0" b="0"/>
          <a:pathLst>
            <a:path>
              <a:moveTo>
                <a:pt x="10891152" y="0"/>
              </a:moveTo>
              <a:lnTo>
                <a:pt x="10891152" y="341226"/>
              </a:lnTo>
              <a:lnTo>
                <a:pt x="0" y="341226"/>
              </a:lnTo>
              <a:lnTo>
                <a:pt x="0" y="648252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58058" y="2715844"/>
        <a:ext cx="545614" cy="6795"/>
      </dsp:txXfrm>
    </dsp:sp>
    <dsp:sp modelId="{3F5E1A1D-01AD-4798-B9F3-B68796A72047}">
      <dsp:nvSpPr>
        <dsp:cNvPr id="0" name=""/>
        <dsp:cNvSpPr/>
      </dsp:nvSpPr>
      <dsp:spPr>
        <a:xfrm>
          <a:off x="10900676" y="625996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Helle Aasheim, </a:t>
          </a:r>
          <a:br>
            <a:rPr lang="nb-NO" sz="1200" b="1" kern="1200" dirty="0"/>
          </a:br>
          <a:r>
            <a:rPr lang="nb-NO" sz="1200" b="1" kern="1200" dirty="0"/>
            <a:t>f</a:t>
          </a:r>
          <a:r>
            <a:rPr lang="nb-NO" sz="1200" kern="1200" dirty="0"/>
            <a:t>aglig rådgiver</a:t>
          </a:r>
          <a:br>
            <a:rPr lang="nb-NO" sz="1200" kern="1200" dirty="0"/>
          </a:br>
          <a:r>
            <a:rPr lang="nb-NO" sz="1200" kern="1200" dirty="0"/>
            <a:t>Rådgivningstelefon, CP-konferanse, faglige spørsmål (CP-diagnosen), familiesamling</a:t>
          </a:r>
          <a:endParaRPr lang="en-US" sz="1200" kern="1200" dirty="0"/>
        </a:p>
      </dsp:txBody>
      <dsp:txXfrm>
        <a:off x="10900676" y="625996"/>
        <a:ext cx="2951531" cy="1770919"/>
      </dsp:txXfrm>
    </dsp:sp>
    <dsp:sp modelId="{6D381FCC-2BC4-4101-B3A2-27E01E623E9A}">
      <dsp:nvSpPr>
        <dsp:cNvPr id="0" name=""/>
        <dsp:cNvSpPr/>
      </dsp:nvSpPr>
      <dsp:spPr>
        <a:xfrm>
          <a:off x="2959255" y="3915507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66410" y="3957830"/>
        <a:ext cx="33942" cy="6795"/>
      </dsp:txXfrm>
    </dsp:sp>
    <dsp:sp modelId="{64B76612-B093-47F0-98D7-33F1CE509B04}">
      <dsp:nvSpPr>
        <dsp:cNvPr id="0" name=""/>
        <dsp:cNvSpPr/>
      </dsp:nvSpPr>
      <dsp:spPr>
        <a:xfrm>
          <a:off x="9523" y="3075768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/>
            <a:t>Charlotte Åsland-Larsen</a:t>
          </a:r>
          <a:r>
            <a:rPr lang="nb-NO" sz="1200" kern="1200"/>
            <a:t>, redaktør</a:t>
          </a:r>
          <a:br>
            <a:rPr lang="nb-NO" sz="1200" kern="1200"/>
          </a:br>
          <a:r>
            <a:rPr lang="nb-NO" sz="1200" kern="1200"/>
            <a:t>Informasjonsansvarlig (CP-bladet, Nettsider, Sosiale medier), CPU</a:t>
          </a:r>
          <a:endParaRPr lang="en-US" sz="1200" kern="1200"/>
        </a:p>
      </dsp:txBody>
      <dsp:txXfrm>
        <a:off x="9523" y="3075768"/>
        <a:ext cx="2951531" cy="1770919"/>
      </dsp:txXfrm>
    </dsp:sp>
    <dsp:sp modelId="{07D56EC8-A8BF-4B78-9E48-8E704BF0D190}">
      <dsp:nvSpPr>
        <dsp:cNvPr id="0" name=""/>
        <dsp:cNvSpPr/>
      </dsp:nvSpPr>
      <dsp:spPr>
        <a:xfrm>
          <a:off x="6589639" y="3915507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96794" y="3957830"/>
        <a:ext cx="33942" cy="6795"/>
      </dsp:txXfrm>
    </dsp:sp>
    <dsp:sp modelId="{AC0481E5-89FA-4D5B-B69C-CC9614D2CFDB}">
      <dsp:nvSpPr>
        <dsp:cNvPr id="0" name=""/>
        <dsp:cNvSpPr/>
      </dsp:nvSpPr>
      <dsp:spPr>
        <a:xfrm>
          <a:off x="3639908" y="3075768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Anita Hanken, </a:t>
          </a:r>
          <a:r>
            <a:rPr lang="nb-NO" sz="1200" b="0" kern="1200" dirty="0"/>
            <a:t>rådgiver</a:t>
          </a:r>
          <a:br>
            <a:rPr lang="nb-NO" sz="1200" kern="1200" dirty="0"/>
          </a:br>
          <a:r>
            <a:rPr lang="nb-NO" sz="1200" kern="1200" dirty="0"/>
            <a:t>Prosjekter (mye informasjon), Stiftelsen Dam, nyhetsbrevet, storsamlingen, nettverket </a:t>
          </a:r>
          <a:r>
            <a:rPr lang="nb-NO" sz="1200" kern="1200"/>
            <a:t>for småbarnsforeldre</a:t>
          </a:r>
          <a:endParaRPr lang="en-US" sz="1200" kern="1200" dirty="0"/>
        </a:p>
      </dsp:txBody>
      <dsp:txXfrm>
        <a:off x="3639908" y="3075768"/>
        <a:ext cx="2951531" cy="1770919"/>
      </dsp:txXfrm>
    </dsp:sp>
    <dsp:sp modelId="{F06D8F6C-AE29-4299-AF53-E030931F3139}">
      <dsp:nvSpPr>
        <dsp:cNvPr id="0" name=""/>
        <dsp:cNvSpPr/>
      </dsp:nvSpPr>
      <dsp:spPr>
        <a:xfrm>
          <a:off x="10220023" y="3915507"/>
          <a:ext cx="6482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825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0527178" y="3957830"/>
        <a:ext cx="33942" cy="6795"/>
      </dsp:txXfrm>
    </dsp:sp>
    <dsp:sp modelId="{7DCFCAC6-06E5-4B2B-B380-9FA7530B66C3}">
      <dsp:nvSpPr>
        <dsp:cNvPr id="0" name=""/>
        <dsp:cNvSpPr/>
      </dsp:nvSpPr>
      <dsp:spPr>
        <a:xfrm>
          <a:off x="7270292" y="3075768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Vegard Hauge, </a:t>
          </a:r>
          <a:r>
            <a:rPr lang="nb-NO" sz="1200" b="0" kern="1200" dirty="0"/>
            <a:t>innsamlingsrådgiver</a:t>
          </a:r>
          <a:br>
            <a:rPr lang="nb-NO" sz="1200" kern="1200" dirty="0"/>
          </a:br>
          <a:r>
            <a:rPr lang="nb-NO" sz="1200" kern="1200" dirty="0"/>
            <a:t>Inntektsarbeid (</a:t>
          </a:r>
          <a:r>
            <a:rPr lang="nb-NO" sz="1200" kern="1200" dirty="0" err="1"/>
            <a:t>fundraising</a:t>
          </a:r>
          <a:r>
            <a:rPr lang="nb-NO" sz="1200" kern="1200" dirty="0"/>
            <a:t>), familiesamling</a:t>
          </a:r>
          <a:endParaRPr lang="en-US" sz="1200" kern="1200" dirty="0"/>
        </a:p>
      </dsp:txBody>
      <dsp:txXfrm>
        <a:off x="7270292" y="3075768"/>
        <a:ext cx="2951531" cy="1770919"/>
      </dsp:txXfrm>
    </dsp:sp>
    <dsp:sp modelId="{51E5A04F-F775-43A6-B722-53C7D578B8E1}">
      <dsp:nvSpPr>
        <dsp:cNvPr id="0" name=""/>
        <dsp:cNvSpPr/>
      </dsp:nvSpPr>
      <dsp:spPr>
        <a:xfrm>
          <a:off x="10900676" y="3075768"/>
          <a:ext cx="2951531" cy="1770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28" tIns="151812" rIns="144628" bIns="15181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nb-NO" sz="1200" kern="1200" dirty="0"/>
          </a:br>
          <a:br>
            <a:rPr lang="nb-NO" sz="1200" kern="1200" dirty="0"/>
          </a:br>
          <a:br>
            <a:rPr lang="nb-NO" sz="1200" b="1" kern="1200" dirty="0"/>
          </a:br>
          <a:br>
            <a:rPr lang="nb-NO" sz="1200" b="1" kern="1200" dirty="0"/>
          </a:br>
          <a:br>
            <a:rPr lang="nb-NO" sz="1200" kern="1200" dirty="0"/>
          </a:br>
          <a:br>
            <a:rPr lang="nb-NO" sz="1200" kern="1200" dirty="0"/>
          </a:br>
          <a:endParaRPr lang="en-US" sz="1200" kern="1200" dirty="0"/>
        </a:p>
      </dsp:txBody>
      <dsp:txXfrm>
        <a:off x="10900676" y="3075768"/>
        <a:ext cx="2951531" cy="1770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49551-B0AA-428C-9587-C34B7F7C246A}">
      <dsp:nvSpPr>
        <dsp:cNvPr id="0" name=""/>
        <dsp:cNvSpPr/>
      </dsp:nvSpPr>
      <dsp:spPr>
        <a:xfrm>
          <a:off x="0" y="40661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>
              <a:solidFill>
                <a:schemeClr val="bg1"/>
              </a:solidFill>
            </a:rPr>
            <a:t>Innstille i saker til årsmøte (planlegge og gjennomføre årsmøte)</a:t>
          </a:r>
        </a:p>
      </dsp:txBody>
      <dsp:txXfrm>
        <a:off x="29700" y="70361"/>
        <a:ext cx="13802332" cy="549000"/>
      </dsp:txXfrm>
    </dsp:sp>
    <dsp:sp modelId="{78A0A6AF-0DE6-40D7-9E06-3554C44618DB}">
      <dsp:nvSpPr>
        <dsp:cNvPr id="0" name=""/>
        <dsp:cNvSpPr/>
      </dsp:nvSpPr>
      <dsp:spPr>
        <a:xfrm>
          <a:off x="0" y="723941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Forvalte fylkeslagenes ressurser i henhold til årsmøtevedtak </a:t>
          </a:r>
        </a:p>
      </dsp:txBody>
      <dsp:txXfrm>
        <a:off x="29700" y="753641"/>
        <a:ext cx="13802332" cy="549000"/>
      </dsp:txXfrm>
    </dsp:sp>
    <dsp:sp modelId="{E8BE75D7-BBDC-47D3-A240-63AA5D189D71}">
      <dsp:nvSpPr>
        <dsp:cNvPr id="0" name=""/>
        <dsp:cNvSpPr/>
      </dsp:nvSpPr>
      <dsp:spPr>
        <a:xfrm>
          <a:off x="0" y="1407221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Iverksette arbeidsprogram </a:t>
          </a:r>
        </a:p>
      </dsp:txBody>
      <dsp:txXfrm>
        <a:off x="29700" y="1436921"/>
        <a:ext cx="13802332" cy="549000"/>
      </dsp:txXfrm>
    </dsp:sp>
    <dsp:sp modelId="{8CDB1130-A2B9-4527-A214-4F3407FDD86F}">
      <dsp:nvSpPr>
        <dsp:cNvPr id="0" name=""/>
        <dsp:cNvSpPr/>
      </dsp:nvSpPr>
      <dsp:spPr>
        <a:xfrm>
          <a:off x="0" y="2090501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Forvalte signatur og fullmakter etter vedtatte retningslinjer</a:t>
          </a:r>
        </a:p>
      </dsp:txBody>
      <dsp:txXfrm>
        <a:off x="29700" y="2120201"/>
        <a:ext cx="13802332" cy="549000"/>
      </dsp:txXfrm>
    </dsp:sp>
    <dsp:sp modelId="{DD9F60C4-FEA4-4ACF-8F76-26706B463E25}">
      <dsp:nvSpPr>
        <dsp:cNvPr id="0" name=""/>
        <dsp:cNvSpPr/>
      </dsp:nvSpPr>
      <dsp:spPr>
        <a:xfrm>
          <a:off x="0" y="2773781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Arrangere likepersonsaktiviteter og andre medlemstilbud</a:t>
          </a:r>
        </a:p>
      </dsp:txBody>
      <dsp:txXfrm>
        <a:off x="29700" y="2803481"/>
        <a:ext cx="13802332" cy="549000"/>
      </dsp:txXfrm>
    </dsp:sp>
    <dsp:sp modelId="{01362D29-B389-403E-9D05-EE1C08557FD8}">
      <dsp:nvSpPr>
        <dsp:cNvPr id="0" name=""/>
        <dsp:cNvSpPr/>
      </dsp:nvSpPr>
      <dsp:spPr>
        <a:xfrm>
          <a:off x="0" y="3457062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Oppnevne og gi mandat til arbeidsgrupper og utvalg</a:t>
          </a:r>
        </a:p>
      </dsp:txBody>
      <dsp:txXfrm>
        <a:off x="29700" y="3486762"/>
        <a:ext cx="13802332" cy="549000"/>
      </dsp:txXfrm>
    </dsp:sp>
    <dsp:sp modelId="{BFD306C4-D3CF-4426-9E89-753251F3286D}">
      <dsp:nvSpPr>
        <dsp:cNvPr id="0" name=""/>
        <dsp:cNvSpPr/>
      </dsp:nvSpPr>
      <dsp:spPr>
        <a:xfrm>
          <a:off x="0" y="4140342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Følge opp brukerrepresentanter nominert og innstilt av fylkeslaget </a:t>
          </a:r>
        </a:p>
      </dsp:txBody>
      <dsp:txXfrm>
        <a:off x="29700" y="4170042"/>
        <a:ext cx="13802332" cy="549000"/>
      </dsp:txXfrm>
    </dsp:sp>
    <dsp:sp modelId="{6859AA64-B651-4566-AB80-0F13288FD4DA}">
      <dsp:nvSpPr>
        <dsp:cNvPr id="0" name=""/>
        <dsp:cNvSpPr/>
      </dsp:nvSpPr>
      <dsp:spPr>
        <a:xfrm>
          <a:off x="0" y="4823622"/>
          <a:ext cx="13861732" cy="608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600" kern="1200" noProof="0" dirty="0"/>
            <a:t>Arbeide med interessepolitikk i henhold til årsmøtevedtak og landsmøtevedtak</a:t>
          </a:r>
        </a:p>
      </dsp:txBody>
      <dsp:txXfrm>
        <a:off x="29700" y="4853322"/>
        <a:ext cx="13802332" cy="549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F1107-4776-4743-BCCC-7EBEF39D60A7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0D71A-9926-46F6-B1BB-2D739B6882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202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2B18-2372-3248-1486-56CECCA8D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2C96A56-22A0-464E-F021-110ADAE4A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6D26146-016E-61E7-318D-355C3DAFF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E39682-32F4-1F88-7A41-3DF2B4719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5635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826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1779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810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71103-643A-466B-D8A1-CD326236D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57F17C1-2ACC-0BC8-595C-3D5F667FD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6D8A89D-E390-8A28-3E52-6BDC923B8D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C3E45D0-070A-B61A-7120-AED88C386E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793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9383D-A348-4458-9948-9D2D02BFFDB5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5019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6" y="1955800"/>
            <a:ext cx="12601575" cy="2532618"/>
          </a:xfrm>
        </p:spPr>
        <p:txBody>
          <a:bodyPr anchor="b">
            <a:normAutofit/>
          </a:bodyPr>
          <a:lstStyle>
            <a:lvl1pPr algn="l">
              <a:defRPr sz="91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6" y="4928426"/>
            <a:ext cx="12601575" cy="1587881"/>
          </a:xfrm>
        </p:spPr>
        <p:txBody>
          <a:bodyPr>
            <a:normAutofit/>
          </a:bodyPr>
          <a:lstStyle>
            <a:lvl1pPr marL="0" indent="0" algn="l">
              <a:buNone/>
              <a:defRPr sz="54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8064501"/>
            <a:ext cx="7670800" cy="4699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</a:lstStyle>
          <a:p>
            <a:pPr lvl="0"/>
            <a:r>
              <a:rPr lang="nb-NO" dirty="0" err="1"/>
              <a:t>dd.mm.yyyy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8306" cy="1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19609" y="2592324"/>
            <a:ext cx="6480810" cy="990124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4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119609" y="3581400"/>
            <a:ext cx="6480810" cy="448360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8461058" y="2592324"/>
            <a:ext cx="6480810" cy="989075"/>
          </a:xfrm>
        </p:spPr>
        <p:txBody>
          <a:bodyPr anchor="t" anchorCtr="0">
            <a:noAutofit/>
          </a:bodyPr>
          <a:lstStyle>
            <a:lvl1pPr marL="0" indent="0">
              <a:buNone/>
              <a:defRPr sz="3400" b="1"/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8461058" y="3581399"/>
            <a:ext cx="6480810" cy="448360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29" y="3969078"/>
            <a:ext cx="5860755" cy="51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2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29" y="3969078"/>
            <a:ext cx="5860755" cy="51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54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052256" y="1955800"/>
            <a:ext cx="12601575" cy="2532618"/>
          </a:xfrm>
        </p:spPr>
        <p:txBody>
          <a:bodyPr anchor="b">
            <a:normAutofit/>
          </a:bodyPr>
          <a:lstStyle>
            <a:lvl1pPr algn="l">
              <a:defRPr sz="91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6" y="4928426"/>
            <a:ext cx="12601575" cy="1587881"/>
          </a:xfrm>
        </p:spPr>
        <p:txBody>
          <a:bodyPr>
            <a:normAutofit/>
          </a:bodyPr>
          <a:lstStyle>
            <a:lvl1pPr marL="0" indent="0" algn="l">
              <a:buNone/>
              <a:defRPr sz="54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8064501"/>
            <a:ext cx="7670800" cy="4699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</a:lstStyle>
          <a:p>
            <a:pPr lvl="0"/>
            <a:r>
              <a:rPr lang="nb-NO" dirty="0" err="1"/>
              <a:t>dd.mm.yyyy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68306" cy="15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3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1160379"/>
            <a:ext cx="14019431" cy="941137"/>
          </a:xfrm>
        </p:spPr>
        <p:txBody>
          <a:bodyPr anchor="t" anchorCtr="0">
            <a:normAutofit/>
          </a:bodyPr>
          <a:lstStyle>
            <a:lvl1pPr>
              <a:defRPr sz="73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157" y="2393299"/>
            <a:ext cx="14019431" cy="1248259"/>
          </a:xfrm>
        </p:spPr>
        <p:txBody>
          <a:bodyPr>
            <a:normAutofit/>
          </a:bodyPr>
          <a:lstStyle>
            <a:lvl1pPr marL="0" indent="0">
              <a:buNone/>
              <a:defRPr sz="4300">
                <a:solidFill>
                  <a:schemeClr val="bg1"/>
                </a:solidFill>
                <a:latin typeface="Texta Medium" panose="02000000000000000000" pitchFamily="50" charset="0"/>
              </a:defRPr>
            </a:lvl1pPr>
            <a:lvl2pPr marL="609539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10.04.2025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8461058" y="1260157"/>
            <a:ext cx="6480810" cy="66104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720000" rIns="0" bIns="0" anchor="t" anchorCtr="1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1918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6254413" cy="914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1440000" rIns="0" bIns="0" anchor="t" anchorCtr="1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90004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157" y="5670710"/>
            <a:ext cx="13321666" cy="617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exta" panose="02000000000000000000" pitchFamily="50" charset="0"/>
              </a:defRPr>
            </a:lvl1pPr>
          </a:lstStyle>
          <a:p>
            <a:pPr lvl="0"/>
            <a:r>
              <a:rPr lang="nb-NO" dirty="0"/>
              <a:t>Kilde til sitat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60157" y="1224153"/>
            <a:ext cx="13321666" cy="3924490"/>
          </a:xfrm>
        </p:spPr>
        <p:txBody>
          <a:bodyPr>
            <a:normAutofit/>
          </a:bodyPr>
          <a:lstStyle>
            <a:lvl1pPr marL="540000" indent="-540000">
              <a:buClrTx/>
              <a:buFont typeface="Arial" panose="020B0604020202020204" pitchFamily="34" charset="0"/>
              <a:buChar char="•"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Sett inn sitat</a:t>
            </a:r>
          </a:p>
        </p:txBody>
      </p:sp>
    </p:spTree>
    <p:extLst>
      <p:ext uri="{BB962C8B-B14F-4D97-AF65-F5344CB8AC3E}">
        <p14:creationId xmlns:p14="http://schemas.microsoft.com/office/powerpoint/2010/main" val="43414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li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157" y="5670710"/>
            <a:ext cx="13321666" cy="6177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Texta" panose="02000000000000000000" pitchFamily="50" charset="0"/>
              </a:defRPr>
            </a:lvl1pPr>
          </a:lstStyle>
          <a:p>
            <a:pPr lvl="0"/>
            <a:r>
              <a:rPr lang="nb-NO" dirty="0"/>
              <a:t>Kilde til sitat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60157" y="1224153"/>
            <a:ext cx="13321666" cy="3924490"/>
          </a:xfrm>
        </p:spPr>
        <p:txBody>
          <a:bodyPr>
            <a:normAutofit/>
          </a:bodyPr>
          <a:lstStyle>
            <a:lvl1pPr marL="540000" indent="-540000">
              <a:buClrTx/>
              <a:buFont typeface="Arial" panose="020B0604020202020204" pitchFamily="34" charset="0"/>
              <a:buChar char="•"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Sett inn sitat</a:t>
            </a:r>
          </a:p>
        </p:txBody>
      </p:sp>
    </p:spTree>
    <p:extLst>
      <p:ext uri="{BB962C8B-B14F-4D97-AF65-F5344CB8AC3E}">
        <p14:creationId xmlns:p14="http://schemas.microsoft.com/office/powerpoint/2010/main" val="356145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461058" y="2592324"/>
            <a:ext cx="6480810" cy="547268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13861732" cy="180028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157" y="2590799"/>
            <a:ext cx="13861732" cy="54726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17491" y="8595439"/>
            <a:ext cx="1128185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51F3-9B16-40C6-B209-3688FC9C95F6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65334" y="8595439"/>
            <a:ext cx="9923747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4725214" y="8595439"/>
            <a:ext cx="411708" cy="2462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62" r:id="rId6"/>
    <p:sldLayoutId id="2147483663" r:id="rId7"/>
    <p:sldLayoutId id="2147483664" r:id="rId8"/>
    <p:sldLayoutId id="2147483652" r:id="rId9"/>
    <p:sldLayoutId id="2147483653" r:id="rId10"/>
    <p:sldLayoutId id="2147483665" r:id="rId11"/>
    <p:sldLayoutId id="2147483666" r:id="rId12"/>
    <p:sldLayoutId id="2147483654" r:id="rId13"/>
    <p:sldLayoutId id="2147483655" r:id="rId14"/>
  </p:sldLayoutIdLst>
  <p:txStyles>
    <p:titleStyle>
      <a:lvl1pPr algn="l" defTabSz="1219078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96000" indent="-396000" algn="l" defTabSz="1219078" rtl="0" eaLnBrk="1" latinLnBrk="0" hangingPunct="1">
        <a:lnSpc>
          <a:spcPct val="9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2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80000" indent="-396000" algn="l" defTabSz="1219078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p.no/om-oss/cp-skolen/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leder.fylke@cp.no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post@cp.no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ole.kristian@cp.no" TargetMode="External"/><Relationship Id="rId2" Type="http://schemas.openxmlformats.org/officeDocument/2006/relationships/hyperlink" Target="mailto:jorn@cp.no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kristin@cp.no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p.no/om-oss/vi-mener/styringsdokumenter/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26418" y="2543746"/>
            <a:ext cx="12601575" cy="2532618"/>
          </a:xfrm>
        </p:spPr>
        <p:txBody>
          <a:bodyPr>
            <a:normAutofit fontScale="90000"/>
          </a:bodyPr>
          <a:lstStyle/>
          <a:p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br>
              <a:rPr lang="nb-NO" sz="6600" dirty="0"/>
            </a:br>
            <a:r>
              <a:rPr lang="nb-NO" sz="6600" dirty="0"/>
              <a:t>Velkommen til opplæring for tillitsvalgte i fylkeslagene</a:t>
            </a:r>
            <a:br>
              <a:rPr lang="nb-NO" sz="6600" dirty="0"/>
            </a:br>
            <a:br>
              <a:rPr lang="nb-NO" sz="6600" dirty="0"/>
            </a:br>
            <a:endParaRPr lang="nb-NO" sz="66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52256" y="4091940"/>
            <a:ext cx="12601575" cy="2424367"/>
          </a:xfrm>
        </p:spPr>
        <p:txBody>
          <a:bodyPr>
            <a:normAutofit fontScale="92500" lnSpcReduction="20000"/>
          </a:bodyPr>
          <a:lstStyle/>
          <a:p>
            <a:r>
              <a:rPr lang="nb-NO" sz="5400" dirty="0"/>
              <a:t>Velkommen og presentasjon</a:t>
            </a:r>
          </a:p>
          <a:p>
            <a:r>
              <a:rPr lang="nb-NO" sz="5400" dirty="0"/>
              <a:t>Del 1 En kort introduksjon til CP-foreningen</a:t>
            </a:r>
            <a:br>
              <a:rPr lang="nb-NO" sz="5400" dirty="0"/>
            </a:br>
            <a:r>
              <a:rPr lang="nb-NO" sz="5400" dirty="0"/>
              <a:t>Del 2 Styrearbeid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10.04.2025, digitalt på Teams</a:t>
            </a:r>
          </a:p>
        </p:txBody>
      </p:sp>
    </p:spTree>
    <p:extLst>
      <p:ext uri="{BB962C8B-B14F-4D97-AF65-F5344CB8AC3E}">
        <p14:creationId xmlns:p14="http://schemas.microsoft.com/office/powerpoint/2010/main" val="428889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F31871-5ED2-4186-A5AC-04E04EF5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Faglig arbeid</a:t>
            </a:r>
            <a:r>
              <a:rPr lang="nb-NO" sz="4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136AE4-E525-4077-84AB-F26C7F139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3765" y="2592324"/>
            <a:ext cx="6480810" cy="5472684"/>
          </a:xfrm>
        </p:spPr>
        <p:txBody>
          <a:bodyPr>
            <a:normAutofit fontScale="92500" lnSpcReduction="20000"/>
          </a:bodyPr>
          <a:lstStyle/>
          <a:p>
            <a:pPr>
              <a:buClrTx/>
            </a:pPr>
            <a:r>
              <a:rPr lang="nb-NO" sz="2800" dirty="0"/>
              <a:t>Samarbeide med </a:t>
            </a:r>
            <a:r>
              <a:rPr lang="nb-NO" sz="2800" dirty="0" err="1"/>
              <a:t>NorCP</a:t>
            </a:r>
            <a:r>
              <a:rPr lang="nb-NO" sz="2800" dirty="0"/>
              <a:t> om å implementere de nye retningslinjene for diagnostisering og oppfølging av personer med CP i et livsløp.</a:t>
            </a:r>
          </a:p>
          <a:p>
            <a:pPr>
              <a:buClrTx/>
            </a:pPr>
            <a:r>
              <a:rPr lang="nb-NO" sz="2800" dirty="0"/>
              <a:t>Samarbeide med </a:t>
            </a:r>
            <a:r>
              <a:rPr lang="nb-NO" sz="2800" dirty="0" err="1"/>
              <a:t>NorCP</a:t>
            </a:r>
            <a:r>
              <a:rPr lang="nb-NO" sz="2800" dirty="0"/>
              <a:t> om CP-konferansen i 2026.</a:t>
            </a:r>
          </a:p>
          <a:p>
            <a:pPr>
              <a:buClrTx/>
            </a:pPr>
            <a:r>
              <a:rPr lang="nb-NO" sz="2800" dirty="0"/>
              <a:t>Videreutvikle samarbeidet med HABU/HAVO og institusjoner for spesialisert rehabilitering (bidra til å styrke habiliteringstilbudet/oppnå mer likeverdige tjenester/gjøre tilbudet for våre grupper mer kjent.</a:t>
            </a:r>
          </a:p>
          <a:p>
            <a:pPr>
              <a:buClrTx/>
            </a:pPr>
            <a:r>
              <a:rPr lang="nb-NO" sz="2800" dirty="0"/>
              <a:t>Tilby digitale møter med ulike faglige tema tilpasset ulike målgrupper.</a:t>
            </a:r>
            <a:br>
              <a:rPr lang="nb-NO" sz="2800" dirty="0"/>
            </a:br>
            <a:r>
              <a:rPr lang="nb-NO" sz="2800" dirty="0"/>
              <a:t>Eksempelvis Kveldsprat med Helle, møter i regi av de ulike nettverkene.</a:t>
            </a:r>
          </a:p>
          <a:p>
            <a:pPr>
              <a:buClrTx/>
            </a:pPr>
            <a:endParaRPr lang="nb-NO" sz="2800" dirty="0"/>
          </a:p>
          <a:p>
            <a:pPr marL="0" indent="0">
              <a:buClrTx/>
              <a:buNone/>
            </a:pPr>
            <a:endParaRPr lang="nb-NO" sz="2800" dirty="0"/>
          </a:p>
          <a:p>
            <a:pPr>
              <a:buClrTx/>
            </a:pPr>
            <a:endParaRPr lang="nb-NO" sz="2800" dirty="0"/>
          </a:p>
          <a:p>
            <a:pPr>
              <a:buClrTx/>
            </a:pPr>
            <a:endParaRPr lang="nb-NO" sz="2800" dirty="0"/>
          </a:p>
          <a:p>
            <a:pPr>
              <a:buClrTx/>
            </a:pPr>
            <a:endParaRPr lang="nb-NO" sz="2800" dirty="0"/>
          </a:p>
          <a:p>
            <a:pPr>
              <a:buClrTx/>
            </a:pPr>
            <a:endParaRPr lang="nb-NO" sz="2800" dirty="0"/>
          </a:p>
          <a:p>
            <a:pPr>
              <a:buClrTx/>
            </a:pPr>
            <a:endParaRPr lang="nb-NO" sz="2800" dirty="0">
              <a:solidFill>
                <a:schemeClr val="tx2"/>
              </a:solidFill>
            </a:endParaRPr>
          </a:p>
          <a:p>
            <a:pPr>
              <a:buClrTx/>
            </a:pPr>
            <a:endParaRPr lang="nb-NO" sz="2800" dirty="0">
              <a:solidFill>
                <a:schemeClr val="tx2"/>
              </a:solidFill>
            </a:endParaRPr>
          </a:p>
          <a:p>
            <a:pPr marL="0" indent="0">
              <a:buClrTx/>
              <a:buNone/>
            </a:pPr>
            <a:endParaRPr lang="nb-NO" dirty="0">
              <a:solidFill>
                <a:schemeClr val="tx2"/>
              </a:solidFill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17074383-E954-F0FD-217B-B9B557F51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012" y="0"/>
            <a:ext cx="64644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8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F31871-5ED2-4186-A5AC-04E04EF5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Likepersonsarbeid</a:t>
            </a:r>
            <a:r>
              <a:rPr lang="nb-NO" sz="4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136AE4-E525-4077-84AB-F26C7F139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3765" y="2592324"/>
            <a:ext cx="6480810" cy="5472684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nb-NO" sz="2800"/>
              <a:t>Pr. 31.12.24 har vi 31 likepersoner i den nasjonale telefonkontaktordningen.</a:t>
            </a:r>
          </a:p>
          <a:p>
            <a:pPr>
              <a:buClrTx/>
            </a:pPr>
            <a:r>
              <a:rPr lang="nb-NO" sz="28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 2024 ble det rekruttert seks nye likepersoner for foreldre til barn 0-3 år ( i forbindelse med prosjektet «Nettverk for nye foreldre)</a:t>
            </a:r>
          </a:p>
          <a:p>
            <a:pPr>
              <a:buClrTx/>
            </a:pPr>
            <a:r>
              <a:rPr lang="nb-NO" sz="2800"/>
              <a:t>Vi har også en nasjonal rådgivningstelefon.</a:t>
            </a:r>
          </a:p>
          <a:p>
            <a:pPr>
              <a:buClrTx/>
            </a:pPr>
            <a:r>
              <a:rPr lang="nb-NO" sz="2800"/>
              <a:t>I tillegg arrangeres det rekke likepersonsaktiviteter rundt om i landet i regi av fylkene.</a:t>
            </a:r>
          </a:p>
          <a:p>
            <a:pPr marL="0" indent="0">
              <a:buClrTx/>
              <a:buNone/>
            </a:pPr>
            <a:endParaRPr lang="nb-NO" sz="2800">
              <a:solidFill>
                <a:schemeClr val="accent2"/>
              </a:solidFill>
            </a:endParaRPr>
          </a:p>
          <a:p>
            <a:pPr marL="0" indent="0">
              <a:buClrTx/>
              <a:buNone/>
            </a:pPr>
            <a:endParaRPr lang="nb-NO" sz="2800">
              <a:solidFill>
                <a:schemeClr val="tx2"/>
              </a:solidFill>
            </a:endParaRPr>
          </a:p>
          <a:p>
            <a:pPr>
              <a:buClrTx/>
            </a:pPr>
            <a:endParaRPr lang="nb-NO">
              <a:solidFill>
                <a:schemeClr val="tx2"/>
              </a:solidFill>
            </a:endParaRPr>
          </a:p>
          <a:p>
            <a:pPr>
              <a:buClrTx/>
            </a:pPr>
            <a:endParaRPr lang="nb-NO">
              <a:solidFill>
                <a:schemeClr val="tx2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7078" y="2088321"/>
            <a:ext cx="7374978" cy="55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49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9E4E58-B765-4181-B5DB-1FD94DFE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Bredden i likepersonsarbeidet vårt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323231-D2DE-44BA-9BC2-0FE31E58E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157" y="2366010"/>
            <a:ext cx="5780723" cy="5698998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nb-NO" sz="3600" b="1" dirty="0"/>
              <a:t>a) en-til-en basert aktivitet: </a:t>
            </a:r>
            <a:r>
              <a:rPr lang="nb-NO" sz="3600" dirty="0"/>
              <a:t>telefon/kontakttjeneste/</a:t>
            </a:r>
            <a:br>
              <a:rPr lang="nb-NO" sz="3600" dirty="0"/>
            </a:br>
            <a:r>
              <a:rPr lang="nb-NO" sz="3600" dirty="0"/>
              <a:t>rådgivningstjeneste</a:t>
            </a:r>
          </a:p>
          <a:p>
            <a:pPr>
              <a:buClrTx/>
            </a:pPr>
            <a:r>
              <a:rPr lang="nb-NO" sz="3600" b="1" dirty="0"/>
              <a:t>b) gruppebaserte aktiviteter: </a:t>
            </a:r>
            <a:br>
              <a:rPr lang="nb-NO" sz="3600" b="1" dirty="0"/>
            </a:br>
            <a:r>
              <a:rPr lang="nb-NO" sz="3600" dirty="0"/>
              <a:t>likepersonskurs, samtalegrupper og aktivitetsgrupper.</a:t>
            </a:r>
          </a:p>
          <a:p>
            <a:pPr marL="0" indent="0">
              <a:buClrTx/>
              <a:buNone/>
            </a:pPr>
            <a:br>
              <a:rPr lang="nb-NO" sz="3600" dirty="0"/>
            </a:br>
            <a:endParaRPr lang="nb-NO" sz="360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186AFFB-86B1-46B2-B4C8-8103A57FA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9692" y="2286000"/>
            <a:ext cx="8382000" cy="6424246"/>
          </a:xfrm>
        </p:spPr>
        <p:txBody>
          <a:bodyPr>
            <a:normAutofit fontScale="62500" lnSpcReduction="20000"/>
          </a:bodyPr>
          <a:lstStyle/>
          <a:p>
            <a:pPr>
              <a:buClrTx/>
            </a:pPr>
            <a:r>
              <a:rPr lang="nb-NO" sz="3800" dirty="0"/>
              <a:t>Den nasjonale telefonkontaktordningen bestående 31 likepersoner </a:t>
            </a:r>
          </a:p>
          <a:p>
            <a:pPr>
              <a:buClrTx/>
            </a:pPr>
            <a:r>
              <a:rPr lang="nb-NO" sz="3800" dirty="0"/>
              <a:t>Den nasjonale rådgivningstelefonen</a:t>
            </a:r>
            <a:br>
              <a:rPr lang="nb-NO" sz="3800" dirty="0"/>
            </a:br>
            <a:r>
              <a:rPr lang="nb-NO" sz="3800" dirty="0"/>
              <a:t>v/Helle</a:t>
            </a:r>
          </a:p>
          <a:p>
            <a:pPr>
              <a:buClrTx/>
            </a:pPr>
            <a:r>
              <a:rPr lang="nb-NO" sz="3800" dirty="0"/>
              <a:t>Opplæringskurs og erfaringssamlinger for likepersoner.</a:t>
            </a:r>
          </a:p>
          <a:p>
            <a:pPr>
              <a:buClrTx/>
            </a:pPr>
            <a:r>
              <a:rPr lang="nb-NO" sz="3800" dirty="0"/>
              <a:t>Målgruppebaserte kurs på storsamlingen </a:t>
            </a:r>
          </a:p>
          <a:p>
            <a:pPr>
              <a:buClrTx/>
            </a:pPr>
            <a:r>
              <a:rPr lang="nb-NO" sz="3800" dirty="0"/>
              <a:t>Målgruppebaserte samlinger i fylkeslagene: </a:t>
            </a:r>
            <a:br>
              <a:rPr lang="nb-NO" sz="3800" dirty="0"/>
            </a:br>
            <a:r>
              <a:rPr lang="nb-NO" sz="3800" dirty="0"/>
              <a:t>Ungdomstreff, foreldretreff, seniortreff, besteforeldretreff, treff for voksne med lett grad av CP, foreldre til tenåringer med alvorlig grad av CP.</a:t>
            </a:r>
          </a:p>
          <a:p>
            <a:pPr>
              <a:buClrTx/>
            </a:pPr>
            <a:r>
              <a:rPr lang="nb-NO" sz="3800" dirty="0"/>
              <a:t>Målgruppebaserte og tilrettelagte aktiviteter: kokkekurs, Sabeltanngym, terapi-ridning, terapibading, </a:t>
            </a:r>
            <a:r>
              <a:rPr lang="nb-NO" sz="3800" dirty="0" err="1"/>
              <a:t>sitski</a:t>
            </a:r>
            <a:r>
              <a:rPr lang="nb-NO" sz="3800" dirty="0"/>
              <a:t> osv.</a:t>
            </a:r>
          </a:p>
          <a:p>
            <a:pPr>
              <a:buClrTx/>
            </a:pPr>
            <a:r>
              <a:rPr lang="nb-NO" sz="3800" dirty="0"/>
              <a:t>Fysiske og digitale temamøter </a:t>
            </a:r>
          </a:p>
          <a:p>
            <a:pPr>
              <a:buClrTx/>
            </a:pPr>
            <a:r>
              <a:rPr lang="nb-NO" sz="3800" dirty="0"/>
              <a:t>Facebook-grupper </a:t>
            </a:r>
          </a:p>
          <a:p>
            <a:pPr>
              <a:buClrTx/>
            </a:pPr>
            <a:r>
              <a:rPr lang="nb-NO" sz="3800" dirty="0"/>
              <a:t>Aktiviteter i regi av nettverkene </a:t>
            </a:r>
            <a:br>
              <a:rPr lang="nb-NO" sz="3800" dirty="0"/>
            </a:br>
            <a:br>
              <a:rPr lang="nb-NO" sz="3800" dirty="0"/>
            </a:br>
            <a:endParaRPr lang="nb-NO" sz="3800" dirty="0"/>
          </a:p>
          <a:p>
            <a:pPr marL="0" indent="0">
              <a:buClrTx/>
              <a:buNone/>
            </a:pPr>
            <a:br>
              <a:rPr lang="nb-NO" sz="3800" dirty="0"/>
            </a:br>
            <a:endParaRPr lang="nb-NO" sz="3800" dirty="0"/>
          </a:p>
          <a:p>
            <a:pPr>
              <a:buClrTx/>
            </a:pPr>
            <a:endParaRPr lang="nb-NO" sz="2400" dirty="0"/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090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49128E-3332-EA17-4778-4BEEFE437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Informasjonsarbeid</a:t>
            </a:r>
            <a:endParaRPr lang="nb-NO" sz="4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53EB8E-8C24-E121-90A3-B40499B0A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nb-NO" sz="2800" dirty="0"/>
              <a:t>Nettsider </a:t>
            </a:r>
            <a:r>
              <a:rPr lang="nb-NO" sz="2800" b="1" dirty="0"/>
              <a:t>(dere har ansvar for fylkessidene)</a:t>
            </a:r>
          </a:p>
          <a:p>
            <a:pPr>
              <a:buClrTx/>
            </a:pPr>
            <a:r>
              <a:rPr lang="nb-NO" sz="2800" dirty="0"/>
              <a:t>Arrangementskalender (</a:t>
            </a:r>
            <a:r>
              <a:rPr lang="nb-NO" sz="2800" b="1" dirty="0"/>
              <a:t>dere har ansvar for å legge inn deres arrangementer)</a:t>
            </a:r>
          </a:p>
          <a:p>
            <a:pPr>
              <a:buClrTx/>
            </a:pPr>
            <a:r>
              <a:rPr lang="nb-NO" sz="2800" dirty="0"/>
              <a:t>CP-bladet  (4 utgaver i året)</a:t>
            </a:r>
          </a:p>
          <a:p>
            <a:pPr>
              <a:buClrTx/>
            </a:pPr>
            <a:r>
              <a:rPr lang="nb-NO" sz="2800" dirty="0"/>
              <a:t>Facebook  </a:t>
            </a:r>
            <a:r>
              <a:rPr lang="nb-NO" sz="2800" b="1" dirty="0"/>
              <a:t>(dere har ansvar for fylkeslagenes </a:t>
            </a:r>
            <a:r>
              <a:rPr lang="nb-NO" sz="2800" b="1" dirty="0" err="1"/>
              <a:t>facebookside</a:t>
            </a:r>
            <a:r>
              <a:rPr lang="nb-NO" sz="2800" b="1" dirty="0"/>
              <a:t>)</a:t>
            </a:r>
          </a:p>
          <a:p>
            <a:pPr>
              <a:buClrTx/>
            </a:pPr>
            <a:r>
              <a:rPr lang="nb-NO" sz="2800" dirty="0"/>
              <a:t>Instagram</a:t>
            </a:r>
          </a:p>
          <a:p>
            <a:pPr>
              <a:buClrTx/>
            </a:pPr>
            <a:r>
              <a:rPr lang="nb-NO" sz="2800" dirty="0"/>
              <a:t>Nyhetsbrev (meld deg på via nettsida)</a:t>
            </a:r>
          </a:p>
          <a:p>
            <a:pPr>
              <a:buClrTx/>
            </a:pPr>
            <a:r>
              <a:rPr lang="nb-NO" sz="2800" dirty="0"/>
              <a:t>Nytt prosjekt i 2025: </a:t>
            </a:r>
            <a:br>
              <a:rPr lang="nb-NO" sz="2800" dirty="0"/>
            </a:br>
            <a:r>
              <a:rPr lang="nb-NO" sz="2800" dirty="0"/>
              <a:t>Informasjonsfilm om barn med CP. </a:t>
            </a:r>
            <a:br>
              <a:rPr lang="nb-NO" sz="2800" dirty="0"/>
            </a:br>
            <a:r>
              <a:rPr lang="nb-NO" sz="2800" dirty="0"/>
              <a:t>(Med støtte </a:t>
            </a:r>
            <a:r>
              <a:rPr lang="nb-NO" sz="2800"/>
              <a:t>fra helsedirektoratet).</a:t>
            </a:r>
            <a:br>
              <a:rPr lang="nb-NO" sz="2800"/>
            </a:br>
            <a:endParaRPr lang="nb-NO" sz="2800" dirty="0"/>
          </a:p>
          <a:p>
            <a:pPr marL="0" indent="0">
              <a:buClrTx/>
              <a:buNone/>
            </a:pPr>
            <a:endParaRPr lang="nb-NO" sz="2800" dirty="0"/>
          </a:p>
          <a:p>
            <a:pPr marL="0" indent="0">
              <a:buClrTx/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2C6D230-C997-E2E2-7F86-161E7A638469}"/>
              </a:ext>
            </a:extLst>
          </p:cNvPr>
          <p:cNvSpPr/>
          <p:nvPr/>
        </p:nvSpPr>
        <p:spPr>
          <a:xfrm>
            <a:off x="9886949" y="5703569"/>
            <a:ext cx="5234939" cy="23599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Vi tilbyr egen opplæring for nettansvarlige i fylkene</a:t>
            </a:r>
          </a:p>
        </p:txBody>
      </p:sp>
    </p:spTree>
    <p:extLst>
      <p:ext uri="{BB962C8B-B14F-4D97-AF65-F5344CB8AC3E}">
        <p14:creationId xmlns:p14="http://schemas.microsoft.com/office/powerpoint/2010/main" val="2430858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E998FA-4C34-10D9-7888-7E11DCBA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CP-skolen</a:t>
            </a:r>
            <a:endParaRPr lang="nb-NO" sz="4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C09C00-43AF-0B27-1674-8781E43F8C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Tx/>
            </a:pPr>
            <a:r>
              <a:rPr lang="nb-NO" dirty="0"/>
              <a:t>Tillitsvalgsopplæring </a:t>
            </a:r>
            <a:r>
              <a:rPr lang="nb-NO" b="1" dirty="0"/>
              <a:t>i kveld.</a:t>
            </a:r>
          </a:p>
          <a:p>
            <a:pPr>
              <a:buClrTx/>
            </a:pPr>
            <a:r>
              <a:rPr lang="nb-NO" dirty="0"/>
              <a:t>Den </a:t>
            </a:r>
            <a:r>
              <a:rPr lang="nb-NO" b="1" dirty="0"/>
              <a:t>23. april </a:t>
            </a:r>
            <a:r>
              <a:rPr lang="nb-NO" dirty="0"/>
              <a:t>arrangerer vi kurs for nettansvarlige. Opplæring for nettansvarlige </a:t>
            </a:r>
            <a:r>
              <a:rPr lang="nb-NO" dirty="0" err="1"/>
              <a:t>facebook</a:t>
            </a:r>
            <a:r>
              <a:rPr lang="nb-NO" dirty="0"/>
              <a:t> og nettsider kan også avtales med Charlotte.</a:t>
            </a:r>
          </a:p>
          <a:p>
            <a:pPr>
              <a:buClrTx/>
            </a:pPr>
            <a:r>
              <a:rPr lang="nb-NO" dirty="0"/>
              <a:t>Den </a:t>
            </a:r>
            <a:r>
              <a:rPr lang="nb-NO" b="1" dirty="0"/>
              <a:t>24. april </a:t>
            </a:r>
            <a:r>
              <a:rPr lang="nb-NO" dirty="0"/>
              <a:t>arrangerer vi et kurs i likepersonsarbeid i fylkene.</a:t>
            </a:r>
          </a:p>
          <a:p>
            <a:pPr>
              <a:buClrTx/>
            </a:pPr>
            <a:r>
              <a:rPr lang="nb-NO" dirty="0"/>
              <a:t>Opplæring/råd og tips om Stiftelsen Dam (Ekspress) etter avtale med Anita.</a:t>
            </a:r>
          </a:p>
          <a:p>
            <a:pPr>
              <a:buClrTx/>
            </a:pPr>
            <a:r>
              <a:rPr lang="nb-NO" dirty="0"/>
              <a:t>Opplæring/råd og tips om regnskap etter avtale med Ole Kristian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4A5FA4-E7BA-0400-3B95-35F06D81C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8180" y="2592324"/>
            <a:ext cx="6643688" cy="5472684"/>
          </a:xfrm>
        </p:spPr>
        <p:txBody>
          <a:bodyPr>
            <a:normAutofit fontScale="92500" lnSpcReduction="20000"/>
          </a:bodyPr>
          <a:lstStyle/>
          <a:p>
            <a:pPr marL="0" indent="0">
              <a:buClrTx/>
              <a:buNone/>
            </a:pPr>
            <a:r>
              <a:rPr lang="nb-NO" b="1" dirty="0">
                <a:hlinkClick r:id="rId2"/>
              </a:rPr>
              <a:t>   CP-skolen</a:t>
            </a:r>
            <a:r>
              <a:rPr lang="nb-NO" b="1" u="sng" dirty="0"/>
              <a:t> </a:t>
            </a:r>
          </a:p>
          <a:p>
            <a:pPr marL="0" indent="0">
              <a:buClrTx/>
              <a:buNone/>
            </a:pPr>
            <a:r>
              <a:rPr lang="nb-NO" u="sng" dirty="0"/>
              <a:t>Nettside der vi har samlet alt av skriftlig opplæringsmateriell:</a:t>
            </a:r>
          </a:p>
          <a:p>
            <a:pPr>
              <a:buClrTx/>
            </a:pPr>
            <a:r>
              <a:rPr lang="nb-NO" dirty="0"/>
              <a:t>Oppdatert informasjonshefte for nye tillitsvalgte.</a:t>
            </a:r>
          </a:p>
          <a:p>
            <a:pPr>
              <a:buClrTx/>
            </a:pPr>
            <a:r>
              <a:rPr lang="nb-NO" dirty="0"/>
              <a:t>Informasjon om  tilskuddsordning.</a:t>
            </a:r>
          </a:p>
          <a:p>
            <a:pPr>
              <a:buClrTx/>
            </a:pPr>
            <a:r>
              <a:rPr lang="nb-NO" dirty="0"/>
              <a:t>Tips til søknadsskriving.</a:t>
            </a:r>
          </a:p>
          <a:p>
            <a:pPr>
              <a:buClrTx/>
            </a:pPr>
            <a:r>
              <a:rPr lang="nb-NO" dirty="0"/>
              <a:t>Informasjon om bilagshåndtering.</a:t>
            </a:r>
          </a:p>
          <a:p>
            <a:pPr>
              <a:buClrTx/>
            </a:pPr>
            <a:r>
              <a:rPr lang="nb-NO" dirty="0"/>
              <a:t>Ulike manualer, informasjonshefter, veiledere, råd og tips.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3872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4CE18-193D-4952-8A71-D218E455A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9AA37D-FC67-2CBF-BCA2-6BA78B5CE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 anchor="b"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Andre planlagte arrangementer (fysiske)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1EA67A-DBDB-FDC4-524D-4D6B86F902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631240" cy="5612224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nb-NO" sz="2400" b="1" dirty="0"/>
              <a:t>3.-6 juli: </a:t>
            </a:r>
            <a:r>
              <a:rPr lang="nb-NO" sz="2400" dirty="0"/>
              <a:t>Familiesamling i Skien Fritidspark.</a:t>
            </a:r>
            <a:br>
              <a:rPr lang="nb-NO" sz="2400" dirty="0"/>
            </a:br>
            <a:r>
              <a:rPr lang="nb-NO" sz="2400" dirty="0"/>
              <a:t>Tilrettelagte aktiviteter for barn </a:t>
            </a:r>
            <a:r>
              <a:rPr lang="nb-NO" sz="2400" b="1" dirty="0"/>
              <a:t>(se bilde) </a:t>
            </a:r>
            <a:r>
              <a:rPr lang="nb-NO" sz="2400" dirty="0"/>
              <a:t>og faglig påfyll og erfaringsutveksling for foreldre. For familier med barn med CP i alderen 0-12 år.</a:t>
            </a:r>
          </a:p>
          <a:p>
            <a:pPr>
              <a:buClrTx/>
            </a:pPr>
            <a:r>
              <a:rPr lang="nb-NO" sz="2400" b="1" dirty="0"/>
              <a:t>17.-19. oktober: </a:t>
            </a:r>
            <a:r>
              <a:rPr lang="nb-NO" sz="2400" dirty="0"/>
              <a:t>Ungdomssamling i Oslo-området. Interessepolitikk og erfaringsutveksling. For ungdom med CP i alderen 18-30 år</a:t>
            </a:r>
          </a:p>
          <a:p>
            <a:pPr>
              <a:buClrTx/>
            </a:pPr>
            <a:r>
              <a:rPr lang="nb-NO" sz="2400" b="1" dirty="0"/>
              <a:t>31. oktober -2.november: </a:t>
            </a:r>
            <a:r>
              <a:rPr lang="nb-NO" sz="2400" dirty="0"/>
              <a:t>Fylkesledersamling i Oslo-området. For fylkesledere, sentralstyret og ansatte.</a:t>
            </a:r>
          </a:p>
          <a:p>
            <a:pPr>
              <a:buClrTx/>
            </a:pPr>
            <a:r>
              <a:rPr lang="nb-NO" sz="2400" b="1" dirty="0"/>
              <a:t>19.-20. mars 2026: </a:t>
            </a:r>
            <a:r>
              <a:rPr lang="nb-NO" sz="2400" dirty="0"/>
              <a:t>CP-konferanse på Oslo kongressenter.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E4991C4E-CA24-51D7-37B2-7E6A7EC98A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446" y="2592324"/>
            <a:ext cx="6480810" cy="4325940"/>
          </a:xfrm>
          <a:noFill/>
        </p:spPr>
      </p:pic>
    </p:spTree>
    <p:extLst>
      <p:ext uri="{BB962C8B-B14F-4D97-AF65-F5344CB8AC3E}">
        <p14:creationId xmlns:p14="http://schemas.microsoft.com/office/powerpoint/2010/main" val="2913006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A0C11-8314-DA61-88D1-A7F1DDEE6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F6B812-BFA3-2E45-9839-BAAA088AC5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/>
              <a:t>Del 2 Styrearbeid</a:t>
            </a:r>
            <a:endParaRPr lang="nb-NO" sz="66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9574CA0-D4FA-69F4-A07A-8E52E0BD10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br>
              <a:rPr lang="nb-NO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11665EA-F223-B35B-A727-BC0DEE0BE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10.04.2025, sekretariatet i CP-foreningen</a:t>
            </a:r>
          </a:p>
        </p:txBody>
      </p:sp>
    </p:spTree>
    <p:extLst>
      <p:ext uri="{BB962C8B-B14F-4D97-AF65-F5344CB8AC3E}">
        <p14:creationId xmlns:p14="http://schemas.microsoft.com/office/powerpoint/2010/main" val="508318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B276B7-614A-4970-92EA-F8822729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6"/>
            <a:ext cx="13861732" cy="1800285"/>
          </a:xfrm>
        </p:spPr>
        <p:txBody>
          <a:bodyPr anchor="b"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Fylkesstyrets oppgaver (i følge vedtektene)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4B25A499-8389-4C87-9B41-6A62562815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973443"/>
              </p:ext>
            </p:extLst>
          </p:nvPr>
        </p:nvGraphicFramePr>
        <p:xfrm>
          <a:off x="1260157" y="2590799"/>
          <a:ext cx="13861732" cy="547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0072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DCB67-F46C-B389-1FED-0DB31547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BD538F-E061-662F-48C6-E74E4DBB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Første styremøte etter årsmøte</a:t>
            </a:r>
            <a:endParaRPr lang="nb-NO" sz="4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D2BFC6-D01A-561D-FCF5-6B77E30C6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354580"/>
            <a:ext cx="7121365" cy="57104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/>
              <a:t>Formaliteter:</a:t>
            </a:r>
          </a:p>
          <a:p>
            <a:pPr>
              <a:buClr>
                <a:schemeClr val="tx1"/>
              </a:buClr>
            </a:pPr>
            <a:r>
              <a:rPr lang="nb-NO" dirty="0"/>
              <a:t>Konstituering av nytt styre </a:t>
            </a:r>
            <a:br>
              <a:rPr lang="nb-NO" dirty="0"/>
            </a:br>
            <a:r>
              <a:rPr lang="nb-NO" dirty="0"/>
              <a:t>(utnevne verv/utpeke roller)</a:t>
            </a:r>
          </a:p>
          <a:p>
            <a:pPr>
              <a:buClr>
                <a:schemeClr val="tx1"/>
              </a:buClr>
            </a:pPr>
            <a:r>
              <a:rPr lang="nb-NO" dirty="0"/>
              <a:t>Oppdatere nytt styre i enhetsregisteret i Brønnøysund (krever personnummer).</a:t>
            </a:r>
          </a:p>
          <a:p>
            <a:pPr>
              <a:buClr>
                <a:schemeClr val="tx1"/>
              </a:buClr>
            </a:pPr>
            <a:r>
              <a:rPr lang="nb-NO" dirty="0"/>
              <a:t>Bli enige om hvem som skal ha fullmakter og tilgang til bank, som oftest leder og kasserer.</a:t>
            </a:r>
          </a:p>
          <a:p>
            <a:pPr>
              <a:buClr>
                <a:schemeClr val="tx1"/>
              </a:buClr>
            </a:pPr>
            <a:r>
              <a:rPr lang="nb-NO" dirty="0"/>
              <a:t>Alle utbetalinger skal godkjennes av en i tillegg til kasserer (to stk. i styret)</a:t>
            </a:r>
          </a:p>
          <a:p>
            <a:pPr>
              <a:buClr>
                <a:schemeClr val="tx1"/>
              </a:buClr>
            </a:pPr>
            <a:r>
              <a:rPr lang="nb-NO" dirty="0"/>
              <a:t>Send inn årsmøtepapirer og oversikt over nytt konstituert styret til sekretariatet </a:t>
            </a:r>
            <a:br>
              <a:rPr lang="nb-NO" dirty="0"/>
            </a:br>
            <a:r>
              <a:rPr lang="nb-NO" dirty="0"/>
              <a:t>Innsendte årsmøtepapirer, samt signert årsmøteprotokoll er en forutsetning for å få tildelt økonomisk støtte fra CP-foreningen.</a:t>
            </a:r>
          </a:p>
          <a:p>
            <a:pPr>
              <a:buClr>
                <a:schemeClr val="tx1"/>
              </a:buClr>
            </a:pPr>
            <a:r>
              <a:rPr lang="nb-NO" dirty="0"/>
              <a:t>Sikre dere nødvendig kompetanseoverføring fra styremedlemmer som har gått av.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42514EF-E4B8-C3B3-CC0F-E432E675F8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/>
              <a:t>Konstituering: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Leder - valgt av årsmøtet.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Nestleder (leders stedfortreder)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Sekretær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Kasserer (økonomiansvarlig)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Styremedlemmer, der en bør utnevnes til nettansvarlig.</a:t>
            </a:r>
          </a:p>
          <a:p>
            <a:pPr>
              <a:buClr>
                <a:schemeClr val="tx1"/>
              </a:buClr>
            </a:pPr>
            <a:r>
              <a:rPr lang="nb-NO" sz="3600" dirty="0"/>
              <a:t>Varamedlemmer – valgt av årsmøtet.</a:t>
            </a:r>
          </a:p>
          <a:p>
            <a:pPr>
              <a:buClr>
                <a:schemeClr val="tx1"/>
              </a:buClr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5520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6E97C3-DCF9-F635-0591-65DA705B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I tillegg..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EB038D-76FC-58FF-571A-E48536E4B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339560"/>
            <a:ext cx="14607540" cy="6063233"/>
          </a:xfrm>
        </p:spPr>
        <p:txBody>
          <a:bodyPr>
            <a:normAutofit fontScale="62500" lnSpcReduction="20000"/>
          </a:bodyPr>
          <a:lstStyle/>
          <a:p>
            <a:pPr>
              <a:buClr>
                <a:schemeClr val="tx1"/>
              </a:buClr>
            </a:pPr>
            <a:r>
              <a:rPr lang="nb-NO" sz="3800" dirty="0"/>
              <a:t>Sett av god tid til å bli kjent med hverandre.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Sett av tid til forventningsavklaring.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Lag møteplan sammen og bli enige om kommunikasjonsform.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Utarbeid et </a:t>
            </a:r>
            <a:r>
              <a:rPr lang="nb-NO" sz="3800" dirty="0" err="1"/>
              <a:t>årshjul</a:t>
            </a:r>
            <a:r>
              <a:rPr lang="nb-NO" sz="3800" dirty="0"/>
              <a:t>/årsplan for aktiviteter i tråd med vedtak fra årsmøte.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Fordel oppgaver. Utnytt hverandres ressurser og kompetanse!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Legg grunnlaget for et godt samarbeid framover. 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Ikke la leder bli alene med oppgavene. </a:t>
            </a:r>
            <a:br>
              <a:rPr lang="nb-NO" sz="3800" dirty="0"/>
            </a:br>
            <a:r>
              <a:rPr lang="nb-NO" sz="3800" dirty="0"/>
              <a:t>Et godt styre fungerer som et kollegium, der alle er kollektivt like ansvarlige.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Fellesoppgave: Alle i styret har ansvar for å føre en ansvarlig økonomi.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Fellesoppgave: Alle i styret har ansvar for å bidra inn i planleggingen og gjennomføringen av arrangementer.</a:t>
            </a:r>
          </a:p>
          <a:p>
            <a:pPr>
              <a:buClr>
                <a:schemeClr val="tx1"/>
              </a:buClr>
            </a:pPr>
            <a:r>
              <a:rPr lang="nb-NO" sz="3800" dirty="0"/>
              <a:t>Ha respekt for hverandres tid. Svar på henvendelser i rimelig tid.</a:t>
            </a:r>
            <a:br>
              <a:rPr lang="nb-NO" sz="3800" dirty="0"/>
            </a:br>
            <a:br>
              <a:rPr lang="nb-NO" dirty="0"/>
            </a:br>
            <a:endParaRPr lang="nb-NO" dirty="0"/>
          </a:p>
          <a:p>
            <a:pPr marL="0" indent="0">
              <a:buClr>
                <a:schemeClr val="tx1"/>
              </a:buClr>
              <a:buNone/>
            </a:pPr>
            <a:br>
              <a:rPr lang="nb-NO" dirty="0"/>
            </a:br>
            <a:endParaRPr lang="nb-NO" dirty="0"/>
          </a:p>
        </p:txBody>
      </p:sp>
      <p:sp>
        <p:nvSpPr>
          <p:cNvPr id="4" name="Hjerte 3">
            <a:extLst>
              <a:ext uri="{FF2B5EF4-FFF2-40B4-BE49-F238E27FC236}">
                <a16:creationId xmlns:a16="http://schemas.microsoft.com/office/drawing/2014/main" id="{185870A7-AF5C-879E-65DA-5780C4EA20DD}"/>
              </a:ext>
            </a:extLst>
          </p:cNvPr>
          <p:cNvSpPr/>
          <p:nvPr/>
        </p:nvSpPr>
        <p:spPr>
          <a:xfrm>
            <a:off x="3840480" y="1173921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9694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BC2DF-D9A8-220B-395F-1C19A79D6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A787C2-2FBD-FD16-A420-A67F5ADF71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dirty="0"/>
              <a:t>Del 1: En kort introduksjon til CP-foreningen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48C9231-A0A8-FEFD-7630-47CC8C66A2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br>
              <a:rPr lang="nb-NO" dirty="0"/>
            </a:b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1C1855-4AAE-8927-0FCC-94A8BE118D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b-NO" dirty="0"/>
              <a:t>10.04.2025, sekretariatet i CP-foreningen</a:t>
            </a:r>
          </a:p>
        </p:txBody>
      </p:sp>
    </p:spTree>
    <p:extLst>
      <p:ext uri="{BB962C8B-B14F-4D97-AF65-F5344CB8AC3E}">
        <p14:creationId xmlns:p14="http://schemas.microsoft.com/office/powerpoint/2010/main" val="189378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4396C-3A9F-81D8-3326-3074AEC3E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62FE42-20FA-0E5C-63CE-C893B3D7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Leders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9BBDEA-27D3-EDB4-B3EF-ACBCD1A76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nb-NO" dirty="0"/>
              <a:t>Ha det overordnede ansvaret.</a:t>
            </a:r>
          </a:p>
          <a:p>
            <a:pPr>
              <a:buClr>
                <a:schemeClr val="tx1"/>
              </a:buClr>
            </a:pPr>
            <a:r>
              <a:rPr lang="nb-NO" dirty="0"/>
              <a:t>Ha fullmakter og tilgang til bank sammen med kasserer.</a:t>
            </a:r>
          </a:p>
          <a:p>
            <a:pPr>
              <a:buClr>
                <a:schemeClr val="tx1"/>
              </a:buClr>
            </a:pPr>
            <a:r>
              <a:rPr lang="nb-NO" dirty="0"/>
              <a:t>Ha tilgang til </a:t>
            </a:r>
            <a:r>
              <a:rPr lang="nb-NO" dirty="0">
                <a:hlinkClick r:id="rId2"/>
              </a:rPr>
              <a:t>leder.fylke@cp.no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(Med dette domene får man tilgang på Microsoft 365 og kan innkalle til møter via Teams)</a:t>
            </a:r>
          </a:p>
          <a:p>
            <a:pPr>
              <a:buClr>
                <a:schemeClr val="tx1"/>
              </a:buClr>
            </a:pPr>
            <a:r>
              <a:rPr lang="nb-NO" dirty="0"/>
              <a:t>Innkalle til styremøter, lage forslag til saksliste.</a:t>
            </a:r>
          </a:p>
          <a:p>
            <a:pPr>
              <a:buClr>
                <a:schemeClr val="tx1"/>
              </a:buClr>
            </a:pPr>
            <a:r>
              <a:rPr lang="nb-NO" dirty="0"/>
              <a:t>Ha tilgang til medlemsregister, styreportal</a:t>
            </a:r>
          </a:p>
          <a:p>
            <a:pPr>
              <a:buClr>
                <a:schemeClr val="tx1"/>
              </a:buClr>
            </a:pPr>
            <a:r>
              <a:rPr lang="nb-NO" dirty="0"/>
              <a:t>Være ansikt utad, svare på henvendelser til fylkeslaget fra medlemmer og andre.</a:t>
            </a:r>
          </a:p>
          <a:p>
            <a:pPr>
              <a:buClr>
                <a:schemeClr val="tx1"/>
              </a:buClr>
            </a:pPr>
            <a:r>
              <a:rPr lang="nb-NO" dirty="0"/>
              <a:t>Være kontaktperson innad, svare på og følge opp henvendelser fra sekretariatet.</a:t>
            </a:r>
          </a:p>
          <a:p>
            <a:pPr>
              <a:buFont typeface="Wingdings" panose="05000000000000000000" pitchFamily="2" charset="2"/>
              <a:buChar char="ü"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16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12189-3A97-14F9-1ED5-F01CEBE0D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CC0425-DBCC-1F03-C6E7-D748FF26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Sekretærens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F6BB43-8993-C86C-0E58-5C49EE955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føre protokoll fra styremøter</a:t>
            </a:r>
          </a:p>
          <a:p>
            <a:pPr>
              <a:buClr>
                <a:schemeClr val="tx1"/>
              </a:buClr>
            </a:pPr>
            <a:r>
              <a:rPr lang="nb-NO" dirty="0"/>
              <a:t>sørge for at protokoller oversendes sentralstyret v/</a:t>
            </a:r>
            <a:r>
              <a:rPr lang="nb-NO" dirty="0">
                <a:hlinkClick r:id="rId2"/>
              </a:rPr>
              <a:t>post@cp.no</a:t>
            </a:r>
            <a:r>
              <a:rPr lang="nb-NO" dirty="0"/>
              <a:t> </a:t>
            </a:r>
          </a:p>
          <a:p>
            <a:pPr>
              <a:buClr>
                <a:schemeClr val="tx1"/>
              </a:buClr>
            </a:pPr>
            <a:r>
              <a:rPr lang="nb-NO" dirty="0"/>
              <a:t>skrive utkast til beretning som styret behandler før den legges fram for årsmøtet.</a:t>
            </a:r>
          </a:p>
          <a:p>
            <a:pPr>
              <a:buClr>
                <a:schemeClr val="tx1"/>
              </a:buClr>
            </a:pPr>
            <a:r>
              <a:rPr lang="nb-NO" dirty="0"/>
              <a:t>Eventuelt bistå med innkallinger og andre saksdokumenter.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7997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BBC04-928A-A0E2-69CC-1C197FC69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579394-C8C2-4A74-B994-EA1237FF1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Kasserers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A31FF8-B817-CFCB-BFC5-A8C1EBC6F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Ha fullmakter og tilgang til bank sammen med leder.</a:t>
            </a:r>
          </a:p>
          <a:p>
            <a:pPr>
              <a:buClr>
                <a:schemeClr val="tx1"/>
              </a:buClr>
            </a:pPr>
            <a:r>
              <a:rPr lang="nb-NO" dirty="0"/>
              <a:t>betale fakturaer og utlegg.</a:t>
            </a:r>
          </a:p>
          <a:p>
            <a:pPr>
              <a:buClr>
                <a:schemeClr val="tx1"/>
              </a:buClr>
            </a:pPr>
            <a:r>
              <a:rPr lang="nb-NO" dirty="0"/>
              <a:t>Sende inn regelmessig bilag og dokumentasjon til Ole Kristian som fører regnskap </a:t>
            </a:r>
            <a:r>
              <a:rPr lang="nb-NO" b="1" dirty="0"/>
              <a:t>(her er det utarbeidet en egen rutine).</a:t>
            </a:r>
          </a:p>
          <a:p>
            <a:pPr>
              <a:buClr>
                <a:schemeClr val="tx1"/>
              </a:buClr>
            </a:pPr>
            <a:r>
              <a:rPr lang="nb-NO" dirty="0"/>
              <a:t>Svare/følge opp spørsmål knyttet til revisjon (i forbindelse med årsregnskapet som skal legges fram på årsmøtet)</a:t>
            </a:r>
          </a:p>
          <a:p>
            <a:pPr>
              <a:buClr>
                <a:schemeClr val="tx1"/>
              </a:buClr>
            </a:pPr>
            <a:r>
              <a:rPr lang="nb-NO" dirty="0"/>
              <a:t>Utarbeide og følge opp budsjett.</a:t>
            </a:r>
          </a:p>
          <a:p>
            <a:pPr>
              <a:buClr>
                <a:schemeClr val="tx1"/>
              </a:buClr>
            </a:pPr>
            <a:r>
              <a:rPr lang="nb-NO" dirty="0"/>
              <a:t>Søke økonomisk støtte, sende søknader</a:t>
            </a:r>
            <a:br>
              <a:rPr lang="nb-NO" dirty="0"/>
            </a:br>
            <a:r>
              <a:rPr lang="nb-NO" dirty="0"/>
              <a:t> (flere i styret kan dele på dette ansvaret)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6582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B37FA-2AD5-0ADF-1D18-419439C16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0C621A-55A4-9388-4D26-14C5968E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Nettansvarliges 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D8A8E8-79FA-3AED-535D-8682E0AF5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Få opplæring i publiseringsløsningen vår</a:t>
            </a:r>
          </a:p>
          <a:p>
            <a:pPr>
              <a:buClr>
                <a:schemeClr val="tx1"/>
              </a:buClr>
            </a:pPr>
            <a:r>
              <a:rPr lang="nb-NO" dirty="0"/>
              <a:t>Oppdatere fylkeslagenes nettsider</a:t>
            </a:r>
          </a:p>
          <a:p>
            <a:pPr>
              <a:buClr>
                <a:schemeClr val="tx1"/>
              </a:buClr>
            </a:pPr>
            <a:r>
              <a:rPr lang="nb-NO" dirty="0"/>
              <a:t>Legge ut arrangementer i arrangementskalenderen</a:t>
            </a:r>
          </a:p>
          <a:p>
            <a:pPr>
              <a:buClr>
                <a:schemeClr val="tx1"/>
              </a:buClr>
            </a:pPr>
            <a:r>
              <a:rPr lang="nb-NO" dirty="0"/>
              <a:t>Legge ut saker på Facebook og ha oversikt over tilganger.</a:t>
            </a:r>
          </a:p>
          <a:p>
            <a:pPr>
              <a:buClr>
                <a:schemeClr val="tx1"/>
              </a:buClr>
            </a:pPr>
            <a:r>
              <a:rPr lang="nb-NO" dirty="0"/>
              <a:t>Eventuelt benytte seg av andre sosiale medier.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9189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DC88E-7F8A-A00E-4779-0B63787AB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8AE3F6-A360-D3B3-A1A5-A948C2CB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Valgkomite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0CF5B4-BA62-541C-4789-8AC74D5BD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Valgkomite skal velges av årsmøte.</a:t>
            </a:r>
          </a:p>
          <a:p>
            <a:pPr>
              <a:buClr>
                <a:schemeClr val="tx1"/>
              </a:buClr>
            </a:pPr>
            <a:r>
              <a:rPr lang="nb-NO" dirty="0"/>
              <a:t>Det er likevel ikke alle fylker som har valgt en valgkomite ved årsmøte.</a:t>
            </a:r>
          </a:p>
          <a:p>
            <a:pPr>
              <a:buClr>
                <a:schemeClr val="tx1"/>
              </a:buClr>
            </a:pPr>
            <a:r>
              <a:rPr lang="nb-NO" dirty="0"/>
              <a:t>Vi anbefaler alle fylker å etablere en valgkomite i løpet av året </a:t>
            </a:r>
            <a:br>
              <a:rPr lang="nb-NO" dirty="0"/>
            </a:br>
            <a:r>
              <a:rPr lang="nb-NO" dirty="0"/>
              <a:t>(sette det opp som en styresak).</a:t>
            </a:r>
          </a:p>
          <a:p>
            <a:pPr>
              <a:buClr>
                <a:schemeClr val="tx1"/>
              </a:buClr>
            </a:pPr>
            <a:r>
              <a:rPr lang="nb-NO" dirty="0"/>
              <a:t>Vi anbefaler også alle fylkeslag å jobbe aktivt med rekruttering i løpet av året. </a:t>
            </a:r>
          </a:p>
        </p:txBody>
      </p:sp>
    </p:spTree>
    <p:extLst>
      <p:ext uri="{BB962C8B-B14F-4D97-AF65-F5344CB8AC3E}">
        <p14:creationId xmlns:p14="http://schemas.microsoft.com/office/powerpoint/2010/main" val="4208774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7BF8A-E7A1-62E3-5A96-A40F167DA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B11E09-1063-E29A-E256-F7FC6864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Ny styreportal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6A85CB8-2D1C-52AF-9992-918A8444A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Sekretariatet (og sentralstyret) ønsker å investere i en styreportal.</a:t>
            </a:r>
          </a:p>
          <a:p>
            <a:pPr>
              <a:buClr>
                <a:schemeClr val="tx1"/>
              </a:buClr>
            </a:pPr>
            <a:r>
              <a:rPr lang="nb-NO" dirty="0"/>
              <a:t>Alle styremedlemmer i et fylkeslag gis tilgang og </a:t>
            </a:r>
            <a:r>
              <a:rPr lang="nb-NO" b="1" dirty="0"/>
              <a:t>alle tilbys egen opplæring.</a:t>
            </a:r>
          </a:p>
          <a:p>
            <a:pPr>
              <a:buClr>
                <a:schemeClr val="tx1"/>
              </a:buClr>
            </a:pPr>
            <a:r>
              <a:rPr lang="nb-NO" dirty="0"/>
              <a:t>Dette er et verktøy som forenkler styrearbeidet.</a:t>
            </a:r>
          </a:p>
          <a:p>
            <a:pPr>
              <a:buClr>
                <a:schemeClr val="tx1"/>
              </a:buClr>
            </a:pPr>
            <a:r>
              <a:rPr lang="nb-NO" dirty="0"/>
              <a:t>Portalen kan benyttes til å sende ut innkallinger, lage sakspapirer, opprette protokoll – ikke minst samle alle styredokumenter på et sted.</a:t>
            </a:r>
          </a:p>
          <a:p>
            <a:pPr marL="0" indent="0">
              <a:buClr>
                <a:schemeClr val="tx1"/>
              </a:buClr>
              <a:buNone/>
            </a:pPr>
            <a:endParaRPr lang="nb-NO" dirty="0"/>
          </a:p>
          <a:p>
            <a:pPr>
              <a:buClr>
                <a:schemeClr val="tx1"/>
              </a:buClr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5414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D6381-7605-7722-E6D5-5C3A85830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9DBD37-4802-C9BA-924B-8A0A9990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Tilgang til medlemsregisteret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4867E4-4F7C-A554-86F8-5D2D1F79B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nb-NO" dirty="0"/>
              <a:t>Alle fylkeslag kan få tilgang til medlemsregisteret</a:t>
            </a:r>
            <a:br>
              <a:rPr lang="nb-NO" dirty="0"/>
            </a:br>
            <a:r>
              <a:rPr lang="nb-NO" dirty="0"/>
              <a:t> (oversikt over medlemmer i eget fylkeslag)</a:t>
            </a:r>
          </a:p>
          <a:p>
            <a:pPr>
              <a:buClr>
                <a:schemeClr val="tx1"/>
              </a:buClr>
            </a:pPr>
            <a:r>
              <a:rPr lang="nb-NO" dirty="0"/>
              <a:t>Ca. halvparten av fylkeslagene har det allerede.</a:t>
            </a:r>
          </a:p>
          <a:p>
            <a:pPr>
              <a:buClr>
                <a:schemeClr val="tx1"/>
              </a:buClr>
            </a:pPr>
            <a:r>
              <a:rPr lang="nb-NO" dirty="0"/>
              <a:t>Tilgangen gir mulighet til å ta ut medlemsliste, sende ut invitasjoner og oppdatere medlemsinformasjon.</a:t>
            </a:r>
          </a:p>
          <a:p>
            <a:pPr>
              <a:buClr>
                <a:schemeClr val="tx1"/>
              </a:buClr>
            </a:pPr>
            <a:r>
              <a:rPr lang="nb-NO" dirty="0"/>
              <a:t>Tilgang fås ved å kontakte Ole Kristian i sekretariatet.</a:t>
            </a:r>
          </a:p>
        </p:txBody>
      </p:sp>
    </p:spTree>
    <p:extLst>
      <p:ext uri="{BB962C8B-B14F-4D97-AF65-F5344CB8AC3E}">
        <p14:creationId xmlns:p14="http://schemas.microsoft.com/office/powerpoint/2010/main" val="2820930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5733373-376A-3FD6-99DD-B903BF4716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nb-NO" sz="4800" dirty="0"/>
              <a:t>Denne presentasjonen vil bli lagt ut på CP-skolen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BFB8C5F-5940-AB57-429B-E73A34273A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0164" y="1189863"/>
            <a:ext cx="13321666" cy="392449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14400" dirty="0"/>
              <a:t>Takk for oppmerksomheten!</a:t>
            </a:r>
            <a:br>
              <a:rPr lang="nb-NO" sz="14400" dirty="0"/>
            </a:br>
            <a:br>
              <a:rPr lang="nb-NO" sz="14400" dirty="0"/>
            </a:br>
            <a:r>
              <a:rPr lang="nb-NO" sz="14400" dirty="0"/>
              <a:t>Ikke nøl med å ta kontakt oss:</a:t>
            </a:r>
          </a:p>
          <a:p>
            <a:pPr marL="0" indent="0">
              <a:buNone/>
            </a:pPr>
            <a:r>
              <a:rPr lang="nb-NO" sz="14400" dirty="0"/>
              <a:t> * Jørn Mandla Sibeko, </a:t>
            </a:r>
            <a:r>
              <a:rPr lang="nb-NO" sz="14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jorn@cp.no</a:t>
            </a:r>
            <a:endParaRPr lang="nb-NO" sz="14400" dirty="0"/>
          </a:p>
          <a:p>
            <a:pPr marL="0" indent="0">
              <a:buNone/>
            </a:pPr>
            <a:r>
              <a:rPr lang="nb-NO" sz="14400" dirty="0"/>
              <a:t>*  Ole Kristian Fagersand, </a:t>
            </a:r>
            <a:r>
              <a:rPr lang="nb-NO" sz="14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ole.kristian@cp.no</a:t>
            </a:r>
            <a:endParaRPr lang="nb-NO" sz="14400" dirty="0"/>
          </a:p>
          <a:p>
            <a:pPr marL="0" indent="0">
              <a:buNone/>
            </a:pPr>
            <a:r>
              <a:rPr lang="nb-NO" sz="14400" dirty="0"/>
              <a:t>*  Kristin Benestad, </a:t>
            </a:r>
            <a:r>
              <a:rPr lang="nb-NO" sz="14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kristin@cp.no</a:t>
            </a:r>
            <a:endParaRPr lang="nb-NO" sz="14400" dirty="0"/>
          </a:p>
          <a:p>
            <a:pPr marL="0" indent="0">
              <a:buNone/>
            </a:pPr>
            <a:endParaRPr lang="nb-NO" sz="14400" dirty="0"/>
          </a:p>
        </p:txBody>
      </p:sp>
    </p:spTree>
    <p:extLst>
      <p:ext uri="{BB962C8B-B14F-4D97-AF65-F5344CB8AC3E}">
        <p14:creationId xmlns:p14="http://schemas.microsoft.com/office/powerpoint/2010/main" val="2395355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7A909-C7B9-1F3D-983D-479C01617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4C90A70-BC25-78DF-4278-82705E4EB1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endParaRPr lang="nb-NO" sz="48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3F6F342-7B4C-7664-C246-86B648CE8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0164" y="1189863"/>
            <a:ext cx="13321666" cy="392449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9600" dirty="0"/>
              <a:t>Men benytt gjerne også denne sjansen til å stille spørsmål og å dele erfaringer </a:t>
            </a:r>
            <a:r>
              <a:rPr lang="nb-NO" sz="9600" dirty="0">
                <a:sym typeface="Wingdings" panose="05000000000000000000" pitchFamily="2" charset="2"/>
              </a:rPr>
              <a:t></a:t>
            </a:r>
            <a:r>
              <a:rPr lang="nb-NO" sz="9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52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20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Vår organisasjonsstruktur (oppbygning</a:t>
            </a:r>
            <a:r>
              <a:rPr lang="nb-NO" sz="5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30147" y="2268639"/>
            <a:ext cx="14503077" cy="5549481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nb-NO" sz="2400" b="1" dirty="0"/>
              <a:t>Landsmøtet</a:t>
            </a:r>
            <a:r>
              <a:rPr lang="nb-NO" sz="2400" dirty="0"/>
              <a:t> er CP-foreningens øverste myndighet.</a:t>
            </a:r>
            <a:br>
              <a:rPr lang="nb-NO" sz="2400" dirty="0"/>
            </a:br>
            <a:r>
              <a:rPr lang="nb-NO" sz="2400" dirty="0"/>
              <a:t>Består av sentralstyret og valgte delegater fra fylkeslagene og CPU (ungdomsnettverket).</a:t>
            </a:r>
            <a:br>
              <a:rPr lang="nb-NO" sz="2400" dirty="0"/>
            </a:br>
            <a:r>
              <a:rPr lang="nb-NO" sz="2400" dirty="0"/>
              <a:t>Avholdes annet hvert år.</a:t>
            </a:r>
          </a:p>
          <a:p>
            <a:pPr>
              <a:buClrTx/>
            </a:pPr>
            <a:r>
              <a:rPr lang="nb-NO" sz="2400" b="1" dirty="0"/>
              <a:t>Sentralstyret (valgt av landsmøtet)</a:t>
            </a:r>
            <a:r>
              <a:rPr lang="nb-NO" sz="2400" dirty="0"/>
              <a:t> er det høyeste beslutningsorganet mellom landsmøtene.</a:t>
            </a:r>
            <a:br>
              <a:rPr lang="nb-NO" sz="2400" dirty="0"/>
            </a:br>
            <a:r>
              <a:rPr lang="nb-NO" sz="2400" dirty="0"/>
              <a:t>Består av leder, to nestledere, syv styremedlemmer (derav en fra CPU) og fire varamedlemmer (derav en fra CPU). Møtes 6-10 ganger i året. Alle protokollene er tilgjengelige på nettsidene og det er mulig for fylkeslagene å fremme saker.</a:t>
            </a:r>
          </a:p>
          <a:p>
            <a:pPr>
              <a:buClrTx/>
            </a:pPr>
            <a:r>
              <a:rPr lang="nb-NO" sz="2400" b="1" dirty="0"/>
              <a:t>Ca. 4200 medlemmer  fordelt på 14 fylkeslag </a:t>
            </a:r>
            <a:r>
              <a:rPr lang="nb-NO" sz="2400" dirty="0"/>
              <a:t>der </a:t>
            </a:r>
            <a:r>
              <a:rPr lang="nb-NO" sz="2400" b="1" dirty="0"/>
              <a:t>fylkesårsmøtet</a:t>
            </a:r>
            <a:r>
              <a:rPr lang="nb-NO" sz="2400" dirty="0"/>
              <a:t> er fylkeslagets øverste myndighet. </a:t>
            </a:r>
            <a:r>
              <a:rPr lang="nb-NO" sz="2400" b="1" dirty="0"/>
              <a:t>Fylkesstyret</a:t>
            </a:r>
            <a:r>
              <a:rPr lang="nb-NO" sz="2400" dirty="0"/>
              <a:t> </a:t>
            </a:r>
            <a:r>
              <a:rPr lang="nb-NO" sz="2400" b="1" dirty="0"/>
              <a:t>(valgt av fylkesårsmøtet) </a:t>
            </a:r>
            <a:r>
              <a:rPr lang="nb-NO" sz="2400" dirty="0"/>
              <a:t>er det høyeste beslutningsorganet mellom årsmøtene. Fylkeslagene har egen økonomi, men er forpliktet til å følge CP-foreningens vedtekter.</a:t>
            </a:r>
          </a:p>
          <a:p>
            <a:pPr>
              <a:buClrTx/>
            </a:pPr>
            <a:r>
              <a:rPr lang="nb-NO" sz="2400" b="1" dirty="0"/>
              <a:t>3 etablerte nettverk: </a:t>
            </a:r>
            <a:r>
              <a:rPr lang="nb-NO" sz="2400" dirty="0"/>
              <a:t>Ungdomsnettverket (CPU), Nettverket for voksne med lett motorisk grad av CP, Nettverket for småbarnsforeldre. Sentralstyret har ansvar for etablering og oppfølging av nettverk.</a:t>
            </a:r>
          </a:p>
          <a:p>
            <a:pPr>
              <a:buClrTx/>
            </a:pPr>
            <a:r>
              <a:rPr lang="nb-NO" sz="2400" b="1" dirty="0"/>
              <a:t>Er medlem av </a:t>
            </a:r>
            <a:r>
              <a:rPr lang="nb-NO" sz="2400" dirty="0"/>
              <a:t>FFO, Funkis, Hjernerådet, Frivillighet Norge, </a:t>
            </a:r>
            <a:r>
              <a:rPr lang="nb-NO" sz="2400" dirty="0" err="1"/>
              <a:t>Fundraising</a:t>
            </a:r>
            <a:r>
              <a:rPr lang="nb-NO" sz="2400" dirty="0"/>
              <a:t> Norge, CP-Norden</a:t>
            </a:r>
          </a:p>
          <a:p>
            <a:pPr marL="0" indent="0">
              <a:buClrTx/>
              <a:buNone/>
            </a:pPr>
            <a:endParaRPr lang="nb-NO" sz="2400" dirty="0"/>
          </a:p>
          <a:p>
            <a:pPr marL="0" indent="0">
              <a:buNone/>
            </a:pPr>
            <a:br>
              <a:rPr lang="nb-NO" sz="2400" dirty="0"/>
            </a:br>
            <a:br>
              <a:rPr lang="nb-NO" sz="2400" dirty="0"/>
            </a:br>
            <a:endParaRPr lang="nb-NO" sz="2400" dirty="0"/>
          </a:p>
          <a:p>
            <a:pPr marL="0" indent="0">
              <a:buNone/>
            </a:pPr>
            <a:br>
              <a:rPr lang="nb-NO" sz="2400" dirty="0"/>
            </a:b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399495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AB824377-C031-CBD1-AEBA-802B83761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b="1" dirty="0">
                <a:solidFill>
                  <a:schemeClr val="tx1"/>
                </a:solidFill>
              </a:rPr>
              <a:t>Mal for protokoll i fylkeslaget</a:t>
            </a:r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5FE6D068-E1F6-1470-96C4-90601E9487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2863" y="2201840"/>
            <a:ext cx="4998203" cy="6759476"/>
          </a:xfrm>
        </p:spPr>
      </p:pic>
      <p:pic>
        <p:nvPicPr>
          <p:cNvPr id="14" name="Plassholder for innhold 13">
            <a:extLst>
              <a:ext uri="{FF2B5EF4-FFF2-40B4-BE49-F238E27FC236}">
                <a16:creationId xmlns:a16="http://schemas.microsoft.com/office/drawing/2014/main" id="{2176A110-D5DA-79F5-6881-3B15C23DCE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61375" y="2371241"/>
            <a:ext cx="7471163" cy="5221780"/>
          </a:xfrm>
        </p:spPr>
      </p:pic>
    </p:spTree>
    <p:extLst>
      <p:ext uri="{BB962C8B-B14F-4D97-AF65-F5344CB8AC3E}">
        <p14:creationId xmlns:p14="http://schemas.microsoft.com/office/powerpoint/2010/main" val="301282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Våre styringsdokumenter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ln w="12700">
            <a:solidFill>
              <a:srgbClr val="0970B5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/>
              <a:t>Landsmøtet vedtar:</a:t>
            </a:r>
          </a:p>
          <a:p>
            <a:pPr>
              <a:buClrTx/>
            </a:pPr>
            <a:r>
              <a:rPr lang="nb-NO" dirty="0"/>
              <a:t>Vedtekter (foreningens regelverk)</a:t>
            </a:r>
          </a:p>
          <a:p>
            <a:pPr>
              <a:buClrTx/>
            </a:pPr>
            <a:r>
              <a:rPr lang="nb-NO" dirty="0"/>
              <a:t>Interessepolitiske program </a:t>
            </a:r>
            <a:br>
              <a:rPr lang="nb-NO" dirty="0"/>
            </a:br>
            <a:r>
              <a:rPr lang="nb-NO" dirty="0"/>
              <a:t>(og uttalelser)</a:t>
            </a:r>
          </a:p>
          <a:p>
            <a:pPr>
              <a:buClrTx/>
            </a:pPr>
            <a:r>
              <a:rPr lang="nb-NO" dirty="0"/>
              <a:t>Organisatorisk strategi </a:t>
            </a:r>
          </a:p>
          <a:p>
            <a:pPr>
              <a:buClrTx/>
            </a:pPr>
            <a:r>
              <a:rPr lang="nb-NO" dirty="0"/>
              <a:t>Årsrapport og regnskap</a:t>
            </a:r>
          </a:p>
          <a:p>
            <a:pPr>
              <a:buClrTx/>
            </a:pPr>
            <a:r>
              <a:rPr lang="nb-NO" dirty="0"/>
              <a:t>Rammebudsjett</a:t>
            </a:r>
          </a:p>
          <a:p>
            <a:pPr>
              <a:buClrTx/>
            </a:pPr>
            <a:r>
              <a:rPr lang="nb-NO" dirty="0"/>
              <a:t>Ulike retningslinjer </a:t>
            </a:r>
            <a:br>
              <a:rPr lang="nb-NO" dirty="0"/>
            </a:br>
            <a:r>
              <a:rPr lang="nb-NO" dirty="0"/>
              <a:t>(også sentralstyret kan vedta retningslinjer)</a:t>
            </a:r>
          </a:p>
          <a:p>
            <a:pPr>
              <a:buClrTx/>
            </a:pPr>
            <a:r>
              <a:rPr lang="nb-NO" dirty="0"/>
              <a:t>Saker fra sentralstyret og fylkeslagene.</a:t>
            </a:r>
          </a:p>
          <a:p>
            <a:pPr marL="0" indent="0">
              <a:buClrTx/>
              <a:buNone/>
            </a:pPr>
            <a:endParaRPr lang="nb-NO" dirty="0"/>
          </a:p>
          <a:p>
            <a:pPr marL="0" indent="0">
              <a:buClrTx/>
              <a:buNone/>
            </a:pPr>
            <a:r>
              <a:rPr lang="nb-NO" dirty="0"/>
              <a:t>Styringsdokumentene er tilgjengelige her:</a:t>
            </a:r>
          </a:p>
          <a:p>
            <a:pPr marL="0" indent="0">
              <a:buClrTx/>
              <a:buNone/>
            </a:pPr>
            <a:r>
              <a:rPr lang="nb-NO" dirty="0">
                <a:hlinkClick r:id="rId2"/>
              </a:rPr>
              <a:t>https://www.cp.no/om-oss/vi-mener/styringsdokumenter/</a:t>
            </a:r>
            <a:endParaRPr lang="nb-NO" dirty="0"/>
          </a:p>
          <a:p>
            <a:pPr marL="0" indent="0">
              <a:buClrTx/>
              <a:buNone/>
            </a:pP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ln w="12700">
            <a:solidFill>
              <a:srgbClr val="0970B5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/>
              <a:t>Sentralstyrets vedtar:</a:t>
            </a:r>
          </a:p>
          <a:p>
            <a:pPr>
              <a:buClrTx/>
            </a:pPr>
            <a:r>
              <a:rPr lang="nb-NO" dirty="0"/>
              <a:t>Arbeidsplan og </a:t>
            </a:r>
            <a:r>
              <a:rPr lang="nb-NO" dirty="0" err="1"/>
              <a:t>årshjul</a:t>
            </a:r>
            <a:r>
              <a:rPr lang="nb-NO" dirty="0"/>
              <a:t>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– en konkretisering/utdyping av landsmøtets prioriteringer (organisatorisk strategi)</a:t>
            </a:r>
            <a:br>
              <a:rPr lang="nb-NO" dirty="0"/>
            </a:br>
            <a:r>
              <a:rPr lang="nb-NO" dirty="0"/>
              <a:t>- et arbeidsdokument for sekretariatet.</a:t>
            </a:r>
            <a:br>
              <a:rPr lang="nb-NO" dirty="0"/>
            </a:br>
            <a:r>
              <a:rPr lang="nb-NO" dirty="0"/>
              <a:t>- generalsekretær og ansatte rapporterer til sentralstyret på denne planen.</a:t>
            </a:r>
            <a:endParaRPr lang="nb-NO" b="1" dirty="0">
              <a:solidFill>
                <a:srgbClr val="0970B5"/>
              </a:solidFill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306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Vår formålsparagraf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CP-foreningens overordnede mål er </a:t>
            </a:r>
            <a:r>
              <a:rPr lang="nb-NO" b="1" dirty="0">
                <a:solidFill>
                  <a:schemeClr val="tx2"/>
                </a:solidFill>
              </a:rPr>
              <a:t>samfunnsmessig likestilling </a:t>
            </a:r>
            <a:r>
              <a:rPr lang="nb-NO" dirty="0"/>
              <a:t>og deltakelse for mennesker med cerebral parese og andre lignende nevrologiske diagnoser. </a:t>
            </a:r>
          </a:p>
          <a:p>
            <a:pPr marL="0" indent="0">
              <a:buNone/>
            </a:pPr>
            <a:r>
              <a:rPr lang="nb-NO" dirty="0"/>
              <a:t>CP-foreningen vil </a:t>
            </a:r>
            <a:r>
              <a:rPr lang="nb-NO" b="1" dirty="0">
                <a:solidFill>
                  <a:schemeClr val="tx2"/>
                </a:solidFill>
              </a:rPr>
              <a:t>motarbeide alle former for diskriminering </a:t>
            </a:r>
            <a:r>
              <a:rPr lang="nb-NO" dirty="0"/>
              <a:t>av funksjonshemmede og krever anerkjennelse av alle menneskers likeverd, like rettigheter og like muligheter. </a:t>
            </a:r>
          </a:p>
        </p:txBody>
      </p:sp>
    </p:spTree>
    <p:extLst>
      <p:ext uri="{BB962C8B-B14F-4D97-AF65-F5344CB8AC3E}">
        <p14:creationId xmlns:p14="http://schemas.microsoft.com/office/powerpoint/2010/main" val="295502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13861732" cy="1800285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Våre oppgaver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0156" y="2592324"/>
            <a:ext cx="6867049" cy="5472684"/>
          </a:xfrm>
        </p:spPr>
        <p:txBody>
          <a:bodyPr>
            <a:normAutofit fontScale="92500" lnSpcReduction="10000"/>
          </a:bodyPr>
          <a:lstStyle/>
          <a:p>
            <a:pPr>
              <a:buClrTx/>
            </a:pPr>
            <a:r>
              <a:rPr lang="nb-NO" sz="2600" dirty="0"/>
              <a:t>Interessepolitikk</a:t>
            </a:r>
          </a:p>
          <a:p>
            <a:pPr>
              <a:buClrTx/>
            </a:pPr>
            <a:r>
              <a:rPr lang="nb-NO" sz="2600" dirty="0"/>
              <a:t>Informasjon</a:t>
            </a:r>
          </a:p>
          <a:p>
            <a:pPr>
              <a:buClrTx/>
            </a:pPr>
            <a:r>
              <a:rPr lang="nb-NO" sz="2600" dirty="0"/>
              <a:t>Medlemstilbud</a:t>
            </a:r>
          </a:p>
          <a:p>
            <a:pPr>
              <a:buClrTx/>
            </a:pPr>
            <a:r>
              <a:rPr lang="nb-NO" sz="2600" dirty="0"/>
              <a:t>Likepersonarbeid</a:t>
            </a:r>
          </a:p>
          <a:p>
            <a:pPr>
              <a:buClrTx/>
            </a:pPr>
            <a:r>
              <a:rPr lang="nb-NO" sz="2600" dirty="0"/>
              <a:t>Organisasjonsarbeid (følge opp styrende organer)</a:t>
            </a:r>
          </a:p>
          <a:p>
            <a:pPr>
              <a:buClrTx/>
            </a:pPr>
            <a:r>
              <a:rPr lang="nb-NO" sz="2600" dirty="0"/>
              <a:t>Faglig arbeid/ CP-konferanse</a:t>
            </a:r>
          </a:p>
          <a:p>
            <a:pPr>
              <a:buClrTx/>
            </a:pPr>
            <a:r>
              <a:rPr lang="nb-NO" sz="2600" dirty="0"/>
              <a:t>Brukermedvirkning</a:t>
            </a:r>
          </a:p>
          <a:p>
            <a:pPr>
              <a:buClrTx/>
            </a:pPr>
            <a:r>
              <a:rPr lang="nb-NO" sz="2600" dirty="0"/>
              <a:t>Prosjekter</a:t>
            </a:r>
          </a:p>
          <a:p>
            <a:pPr>
              <a:buClrTx/>
            </a:pPr>
            <a:r>
              <a:rPr lang="nb-NO" sz="2600" dirty="0"/>
              <a:t>Administrasjon/regnskap/IT/medlemskap</a:t>
            </a:r>
          </a:p>
          <a:p>
            <a:pPr>
              <a:buClrTx/>
            </a:pPr>
            <a:r>
              <a:rPr lang="nb-NO" sz="2600" dirty="0"/>
              <a:t>Inntektsarbeid (</a:t>
            </a:r>
            <a:r>
              <a:rPr lang="nb-NO" sz="2600" dirty="0" err="1"/>
              <a:t>fundraising</a:t>
            </a:r>
            <a:r>
              <a:rPr lang="nb-NO" sz="2600" dirty="0"/>
              <a:t>)</a:t>
            </a:r>
            <a:br>
              <a:rPr lang="nb-NO" sz="2600" dirty="0"/>
            </a:br>
            <a:br>
              <a:rPr lang="nb-NO" sz="2600" dirty="0"/>
            </a:br>
            <a:br>
              <a:rPr lang="nb-NO" sz="1900" dirty="0"/>
            </a:br>
            <a:endParaRPr lang="nb-NO" sz="1900" dirty="0"/>
          </a:p>
          <a:p>
            <a:endParaRPr lang="nb-NO" sz="1900" dirty="0"/>
          </a:p>
          <a:p>
            <a:endParaRPr lang="nb-NO" sz="1900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AC272B8-B2F6-4558-83D7-36C69E9229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r="5953"/>
          <a:stretch/>
        </p:blipFill>
        <p:spPr>
          <a:xfrm>
            <a:off x="8461058" y="2592324"/>
            <a:ext cx="6480810" cy="5472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213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60157" y="288036"/>
            <a:ext cx="13861732" cy="1800285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solidFill>
                  <a:schemeClr val="tx1"/>
                </a:solidFill>
              </a:rPr>
              <a:t>Sekretariatet (hvem jobber med hva) 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ED047A70-487B-E45D-B244-3EA3E9A84A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343743"/>
              </p:ext>
            </p:extLst>
          </p:nvPr>
        </p:nvGraphicFramePr>
        <p:xfrm>
          <a:off x="1260157" y="2590799"/>
          <a:ext cx="13861732" cy="5472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1487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16A02-C1E7-8CA5-DFE7-628BC0791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FC2A20-34E1-E909-CBFE-7A697A34D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568" y="1094283"/>
            <a:ext cx="11830339" cy="1783828"/>
          </a:xfrm>
        </p:spPr>
        <p:txBody>
          <a:bodyPr anchor="b">
            <a:normAutofit fontScale="90000"/>
          </a:bodyPr>
          <a:lstStyle/>
          <a:p>
            <a:br>
              <a:rPr lang="nb-NO" sz="4000" b="1" dirty="0">
                <a:solidFill>
                  <a:schemeClr val="tx1"/>
                </a:solidFill>
              </a:rPr>
            </a:br>
            <a:br>
              <a:rPr lang="nb-NO" sz="4000" b="1" dirty="0">
                <a:solidFill>
                  <a:schemeClr val="tx1"/>
                </a:solidFill>
              </a:rPr>
            </a:br>
            <a:r>
              <a:rPr lang="nb-NO" sz="4000" b="1" dirty="0">
                <a:solidFill>
                  <a:schemeClr val="tx1"/>
                </a:solidFill>
              </a:rPr>
              <a:t>Interessepolitikk</a:t>
            </a:r>
            <a:br>
              <a:rPr lang="nb-NO" sz="4000" b="1" dirty="0">
                <a:solidFill>
                  <a:schemeClr val="tx1"/>
                </a:solidFill>
              </a:rPr>
            </a:br>
            <a:br>
              <a:rPr lang="nb-NO" sz="4000" b="1" dirty="0">
                <a:solidFill>
                  <a:schemeClr val="tx1"/>
                </a:solidFill>
              </a:rPr>
            </a:br>
            <a:br>
              <a:rPr lang="nb-NO" sz="4000" b="1" dirty="0">
                <a:solidFill>
                  <a:schemeClr val="tx1"/>
                </a:solidFill>
              </a:rPr>
            </a:br>
            <a:br>
              <a:rPr lang="nb-NO" sz="4000" b="1" dirty="0">
                <a:solidFill>
                  <a:schemeClr val="tx1"/>
                </a:solidFill>
              </a:rPr>
            </a:br>
            <a:br>
              <a:rPr lang="nb-NO" sz="4000" dirty="0">
                <a:solidFill>
                  <a:schemeClr val="tx1"/>
                </a:solidFill>
              </a:rPr>
            </a:br>
            <a:br>
              <a:rPr lang="nb-NO" sz="4000" dirty="0">
                <a:solidFill>
                  <a:schemeClr val="tx1"/>
                </a:solidFill>
              </a:rPr>
            </a:br>
            <a:br>
              <a:rPr lang="nb-NO" sz="4000" dirty="0">
                <a:solidFill>
                  <a:schemeClr val="tx1"/>
                </a:solidFill>
              </a:rPr>
            </a:br>
            <a:br>
              <a:rPr lang="nb-NO" sz="4000" dirty="0">
                <a:solidFill>
                  <a:schemeClr val="tx1"/>
                </a:solidFill>
              </a:rPr>
            </a:br>
            <a:br>
              <a:rPr lang="nb-NO" sz="4000" dirty="0">
                <a:solidFill>
                  <a:schemeClr val="tx1"/>
                </a:solidFill>
              </a:rPr>
            </a:br>
            <a:r>
              <a:rPr lang="nb-NO" sz="5300" b="1" dirty="0" err="1">
                <a:solidFill>
                  <a:schemeClr val="tx1"/>
                </a:solidFill>
              </a:rPr>
              <a:t>Interessepolitikk</a:t>
            </a:r>
            <a:br>
              <a:rPr lang="nb-NO" sz="4900" dirty="0">
                <a:solidFill>
                  <a:schemeClr val="tx1"/>
                </a:solidFill>
              </a:rPr>
            </a:br>
            <a:endParaRPr lang="nb-NO" sz="4900" dirty="0">
              <a:solidFill>
                <a:schemeClr val="tx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3C8A00-BE8F-514D-1E1F-7F6A7454F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7511" y="2578308"/>
            <a:ext cx="7169979" cy="6026045"/>
          </a:xfrm>
        </p:spPr>
        <p:txBody>
          <a:bodyPr>
            <a:normAutofit fontScale="85000" lnSpcReduction="20000"/>
          </a:bodyPr>
          <a:lstStyle/>
          <a:p>
            <a:pPr>
              <a:buClrTx/>
            </a:pPr>
            <a:r>
              <a:rPr lang="nb-NO" sz="3200" dirty="0"/>
              <a:t>Målsetting om å bli mer synlige, og å delta aktivt i samfunnsdebatten og stortingsvalgkampen.</a:t>
            </a:r>
          </a:p>
          <a:p>
            <a:pPr>
              <a:buClrTx/>
            </a:pPr>
            <a:r>
              <a:rPr lang="nb-NO" sz="3200" dirty="0"/>
              <a:t>Konkrete saker: økonomi og levekår, arbeid, BPA, CRPD, habilitering og spesialisert rehabilitering.</a:t>
            </a:r>
          </a:p>
          <a:p>
            <a:pPr>
              <a:buClrTx/>
            </a:pPr>
            <a:r>
              <a:rPr lang="nb-NO" sz="3200" dirty="0"/>
              <a:t>Delta i </a:t>
            </a:r>
            <a:r>
              <a:rPr lang="nb-NO" sz="3200" dirty="0" err="1"/>
              <a:t>Arendalsuka</a:t>
            </a:r>
            <a:r>
              <a:rPr lang="nb-NO" sz="3200" dirty="0"/>
              <a:t> (fått plass i Hjerneteltet den 14. august)</a:t>
            </a:r>
          </a:p>
          <a:p>
            <a:pPr>
              <a:buClrTx/>
            </a:pPr>
            <a:r>
              <a:rPr lang="nb-NO" sz="3200" dirty="0"/>
              <a:t>Delta med innspill i statsbudsjettet for 2026.</a:t>
            </a:r>
          </a:p>
          <a:p>
            <a:pPr>
              <a:buClrTx/>
            </a:pPr>
            <a:r>
              <a:rPr lang="nb-NO" sz="3200" dirty="0"/>
              <a:t>Samarbeide med relevante aktører.</a:t>
            </a:r>
          </a:p>
          <a:p>
            <a:pPr marL="0" indent="0">
              <a:buClrTx/>
              <a:buNone/>
            </a:pPr>
            <a:br>
              <a:rPr lang="nb-NO" sz="3200" dirty="0"/>
            </a:br>
            <a:endParaRPr lang="nb-NO" sz="3200" dirty="0"/>
          </a:p>
          <a:p>
            <a:pPr marL="0" indent="0">
              <a:buClrTx/>
              <a:buNone/>
            </a:pPr>
            <a:br>
              <a:rPr lang="nb-NO" sz="7000" dirty="0"/>
            </a:br>
            <a:endParaRPr lang="nb-NO" sz="7000" dirty="0"/>
          </a:p>
          <a:p>
            <a:pPr>
              <a:buClrTx/>
            </a:pPr>
            <a:endParaRPr lang="nb-NO" sz="2800" dirty="0"/>
          </a:p>
        </p:txBody>
      </p:sp>
      <p:pic>
        <p:nvPicPr>
          <p:cNvPr id="6" name="Bilde 5" descr="Et bilde som inneholder klær, person, utendørs, konstruksjon&#10;&#10;KI-generert innhold kan være feil.">
            <a:extLst>
              <a:ext uri="{FF2B5EF4-FFF2-40B4-BE49-F238E27FC236}">
                <a16:creationId xmlns:a16="http://schemas.microsoft.com/office/drawing/2014/main" id="{623FEB9C-70B2-99A5-4DF5-98990D9DC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066" y="0"/>
            <a:ext cx="609379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00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F18973-2636-27BF-D8A2-9A04DB68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157" y="288036"/>
            <a:ext cx="6480810" cy="1800285"/>
          </a:xfrm>
        </p:spPr>
        <p:txBody>
          <a:bodyPr anchor="b">
            <a:normAutofit/>
          </a:bodyPr>
          <a:lstStyle/>
          <a:p>
            <a:r>
              <a:rPr lang="nb-NO" sz="4800" b="1">
                <a:solidFill>
                  <a:schemeClr val="tx1"/>
                </a:solidFill>
              </a:rPr>
              <a:t>Inntektsarbeid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9B31DB-C42D-437A-295D-6207E75EA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157" y="2592324"/>
            <a:ext cx="6631240" cy="5612224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nb-NO" sz="2400" dirty="0"/>
              <a:t>Hovedstrategien er å skaffe flere faste givere.</a:t>
            </a:r>
          </a:p>
          <a:p>
            <a:pPr>
              <a:buClrTx/>
            </a:pPr>
            <a:r>
              <a:rPr lang="nb-NO" sz="2400" dirty="0"/>
              <a:t>Viktig blir å utforme tydelige budskap som appellerer til å støtte arbeidet vårt. </a:t>
            </a:r>
          </a:p>
          <a:p>
            <a:pPr>
              <a:buClrTx/>
            </a:pPr>
            <a:r>
              <a:rPr lang="nb-NO" sz="2400" dirty="0"/>
              <a:t>Basert på gode erfaringer fra 2024 vil vi satse mye på kampanjearbeid.</a:t>
            </a:r>
          </a:p>
          <a:p>
            <a:pPr>
              <a:buClrTx/>
            </a:pPr>
            <a:r>
              <a:rPr lang="nb-NO" sz="2400" dirty="0"/>
              <a:t>Målet med kampanjer er å skape synlighet og  engasjement - og underskrifter som utgangspunkt for ringerunder og rekruttering av faste givere.</a:t>
            </a:r>
          </a:p>
          <a:p>
            <a:pPr>
              <a:buClrTx/>
            </a:pPr>
            <a:r>
              <a:rPr lang="nb-NO" sz="2400" dirty="0"/>
              <a:t>I april ble kampanjen« Vær grei!» lansert.</a:t>
            </a:r>
            <a:br>
              <a:rPr lang="nb-NO" sz="2400" dirty="0"/>
            </a:br>
            <a:r>
              <a:rPr lang="nb-NO" sz="2400" dirty="0"/>
              <a:t>Her deler vi ulike historier/erfaringer om livet med funksjonsnedsettelser, der målet er å spre informasjon, kunnskap og å oppfordre til å bryte ned fordommer.</a:t>
            </a:r>
            <a:br>
              <a:rPr lang="nb-NO" sz="2400" dirty="0"/>
            </a:br>
            <a:endParaRPr lang="nb-NO" sz="2400" dirty="0"/>
          </a:p>
        </p:txBody>
      </p:sp>
      <p:pic>
        <p:nvPicPr>
          <p:cNvPr id="6" name="Plassholder for innhold 5" descr="Et bilde som inneholder tekst, person, hånd&#10;&#10;KI-generert innhold kan være feil.">
            <a:extLst>
              <a:ext uri="{FF2B5EF4-FFF2-40B4-BE49-F238E27FC236}">
                <a16:creationId xmlns:a16="http://schemas.microsoft.com/office/drawing/2014/main" id="{98DC8F64-BBDC-90BA-0FDA-31A7C66F93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513446" y="2592324"/>
            <a:ext cx="6480810" cy="4325940"/>
          </a:xfrm>
          <a:noFill/>
        </p:spPr>
      </p:pic>
    </p:spTree>
    <p:extLst>
      <p:ext uri="{BB962C8B-B14F-4D97-AF65-F5344CB8AC3E}">
        <p14:creationId xmlns:p14="http://schemas.microsoft.com/office/powerpoint/2010/main" val="3424269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P Foreninge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33352"/>
      </a:accent1>
      <a:accent2>
        <a:srgbClr val="0970B5"/>
      </a:accent2>
      <a:accent3>
        <a:srgbClr val="575757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P Foreningen">
      <a:majorFont>
        <a:latin typeface="Texta Heavy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CPForeningen.potx" id="{1D9952DC-7C98-4F32-AAB5-AF491C57C25E}" vid="{4D0042C1-F576-4E01-878D-DA868565030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15C291D7DA7447AE7469441F701DF5" ma:contentTypeVersion="11" ma:contentTypeDescription="Opprett et nytt dokument." ma:contentTypeScope="" ma:versionID="4f33e9085d840b8d98f33247344b4cdf">
  <xsd:schema xmlns:xsd="http://www.w3.org/2001/XMLSchema" xmlns:xs="http://www.w3.org/2001/XMLSchema" xmlns:p="http://schemas.microsoft.com/office/2006/metadata/properties" xmlns:ns2="5a20cfa8-e4fa-4ff9-9e81-06a76b92c97d" xmlns:ns3="92e5d52f-e82f-432e-9969-843dd53d54b7" targetNamespace="http://schemas.microsoft.com/office/2006/metadata/properties" ma:root="true" ma:fieldsID="f9df869cbed8b4a910af4764c6b33f20" ns2:_="" ns3:_="">
    <xsd:import namespace="5a20cfa8-e4fa-4ff9-9e81-06a76b92c97d"/>
    <xsd:import namespace="92e5d52f-e82f-432e-9969-843dd53d54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0cfa8-e4fa-4ff9-9e81-06a76b92c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5c365273-cbf4-4fc9-87da-ed8e7c05df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5d52f-e82f-432e-9969-843dd53d54b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1c20fa8-8c77-4206-bccb-1462946696af}" ma:internalName="TaxCatchAll" ma:showField="CatchAllData" ma:web="92e5d52f-e82f-432e-9969-843dd53d54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e5d52f-e82f-432e-9969-843dd53d54b7" xsi:nil="true"/>
    <lcf76f155ced4ddcb4097134ff3c332f xmlns="5a20cfa8-e4fa-4ff9-9e81-06a76b92c97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63C9F9E-9820-4F14-BB7E-0D55BB81F4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ED7040-6920-43E5-BA63-9C24611607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0cfa8-e4fa-4ff9-9e81-06a76b92c97d"/>
    <ds:schemaRef ds:uri="92e5d52f-e82f-432e-9969-843dd53d54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1AA6F6-21E6-46A3-9CDD-AE704F8127B2}">
  <ds:schemaRefs>
    <ds:schemaRef ds:uri="http://purl.org/dc/elements/1.1/"/>
    <ds:schemaRef ds:uri="5a20cfa8-e4fa-4ff9-9e81-06a76b92c97d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92e5d52f-e82f-432e-9969-843dd53d54b7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PPTmal_CPForeningen</Template>
  <TotalTime>1302</TotalTime>
  <Words>2100</Words>
  <Application>Microsoft Office PowerPoint</Application>
  <PresentationFormat>Egendefinert</PresentationFormat>
  <Paragraphs>229</Paragraphs>
  <Slides>30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8" baseType="lpstr">
      <vt:lpstr>Arial</vt:lpstr>
      <vt:lpstr>Calibri</vt:lpstr>
      <vt:lpstr>Georgia</vt:lpstr>
      <vt:lpstr>Texta</vt:lpstr>
      <vt:lpstr>Texta Heavy</vt:lpstr>
      <vt:lpstr>Texta Medium</vt:lpstr>
      <vt:lpstr>Wingdings</vt:lpstr>
      <vt:lpstr>Office-tema</vt:lpstr>
      <vt:lpstr>               Velkommen til opplæring for tillitsvalgte i fylkeslagene  </vt:lpstr>
      <vt:lpstr>Del 1: En kort introduksjon til CP-foreningen</vt:lpstr>
      <vt:lpstr>Vår organisasjonsstruktur (oppbygning)</vt:lpstr>
      <vt:lpstr>Våre styringsdokumenter</vt:lpstr>
      <vt:lpstr>Vår formålsparagraf</vt:lpstr>
      <vt:lpstr>Våre oppgaver</vt:lpstr>
      <vt:lpstr>Sekretariatet (hvem jobber med hva) </vt:lpstr>
      <vt:lpstr>  Interessepolitikk         Interessepolitikk </vt:lpstr>
      <vt:lpstr>Inntektsarbeid </vt:lpstr>
      <vt:lpstr>Faglig arbeid </vt:lpstr>
      <vt:lpstr>Likepersonsarbeid </vt:lpstr>
      <vt:lpstr>Bredden i likepersonsarbeidet vårt</vt:lpstr>
      <vt:lpstr>Informasjonsarbeid</vt:lpstr>
      <vt:lpstr>CP-skolen</vt:lpstr>
      <vt:lpstr>Andre planlagte arrangementer (fysiske)</vt:lpstr>
      <vt:lpstr>Del 2 Styrearbeid</vt:lpstr>
      <vt:lpstr>Fylkesstyrets oppgaver (i følge vedtektene)</vt:lpstr>
      <vt:lpstr>Første styremøte etter årsmøte</vt:lpstr>
      <vt:lpstr>I tillegg..</vt:lpstr>
      <vt:lpstr>Leders oppgaver</vt:lpstr>
      <vt:lpstr>Sekretærens oppgaver</vt:lpstr>
      <vt:lpstr>Kasserers oppgaver</vt:lpstr>
      <vt:lpstr>Nettansvarliges oppgaver</vt:lpstr>
      <vt:lpstr>Valgkomite </vt:lpstr>
      <vt:lpstr>Ny styreportal </vt:lpstr>
      <vt:lpstr>Tilgang til medlemsregisteret</vt:lpstr>
      <vt:lpstr>PowerPoint-presentasjon</vt:lpstr>
      <vt:lpstr>PowerPoint-presentasjon</vt:lpstr>
      <vt:lpstr>PowerPoint-presentasjon</vt:lpstr>
      <vt:lpstr>Mal for protokoll i fylkeslaget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CP-foreningen</dc:title>
  <dc:creator>Eva Buschmann</dc:creator>
  <cp:lastModifiedBy>Kristin Benestad</cp:lastModifiedBy>
  <cp:revision>101</cp:revision>
  <dcterms:created xsi:type="dcterms:W3CDTF">2017-04-28T06:19:25Z</dcterms:created>
  <dcterms:modified xsi:type="dcterms:W3CDTF">2025-04-10T09:35:30Z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0x0101005915C291D7DA7447AE7469441F701DF5</vt:lpwstr>
  </property>
  <property fmtid="{D5CDD505-2E9C-101B-9397-08002B2CF9AE}" pid="3" name="MediaServiceImageTags">
    <vt:lpwstr/>
  </property>
</Properties>
</file>