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02" r:id="rId2"/>
    <p:sldId id="307" r:id="rId3"/>
    <p:sldId id="305" r:id="rId4"/>
    <p:sldId id="308" r:id="rId5"/>
    <p:sldId id="309" r:id="rId6"/>
    <p:sldId id="279" r:id="rId7"/>
    <p:sldId id="321" r:id="rId8"/>
  </p:sldIdLst>
  <p:sldSz cx="16254413" cy="9144000"/>
  <p:notesSz cx="6797675" cy="9926638"/>
  <p:defaultTextStyle>
    <a:defPPr>
      <a:defRPr lang="nb-NO"/>
    </a:defPPr>
    <a:lvl1pPr marL="0" algn="l" defTabSz="121907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39" algn="l" defTabSz="121907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078" algn="l" defTabSz="121907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617" algn="l" defTabSz="121907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156" algn="l" defTabSz="121907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695" algn="l" defTabSz="121907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234" algn="l" defTabSz="121907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773" algn="l" defTabSz="121907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312" algn="l" defTabSz="121907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70B5"/>
    <a:srgbClr val="D333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11" autoAdjust="0"/>
    <p:restoredTop sz="94660" autoAdjust="0"/>
  </p:normalViewPr>
  <p:slideViewPr>
    <p:cSldViewPr snapToGrid="0">
      <p:cViewPr varScale="1">
        <p:scale>
          <a:sx n="52" d="100"/>
          <a:sy n="52" d="100"/>
        </p:scale>
        <p:origin x="708" y="48"/>
      </p:cViewPr>
      <p:guideLst>
        <p:guide orient="horz" pos="2880"/>
        <p:guide pos="51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1AA764-1490-4612-ABF5-6DA82492BE13}" type="doc">
      <dgm:prSet loTypeId="urn:microsoft.com/office/officeart/2005/8/layout/vList2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84F097A-084F-4476-9689-A14888791FBF}">
      <dgm:prSet/>
      <dgm:spPr/>
      <dgm:t>
        <a:bodyPr/>
        <a:lstStyle/>
        <a:p>
          <a:r>
            <a:rPr lang="nb-NO" noProof="0" dirty="0">
              <a:solidFill>
                <a:schemeClr val="accent1">
                  <a:lumMod val="40000"/>
                  <a:lumOff val="60000"/>
                </a:schemeClr>
              </a:solidFill>
            </a:rPr>
            <a:t>Forvalte fylkeslagets ressurser</a:t>
          </a:r>
        </a:p>
      </dgm:t>
    </dgm:pt>
    <dgm:pt modelId="{7CC8B4DA-1859-491B-8709-70BFC6B99305}" type="parTrans" cxnId="{206570F9-089D-496A-B61C-1C80957B72A4}">
      <dgm:prSet/>
      <dgm:spPr/>
      <dgm:t>
        <a:bodyPr/>
        <a:lstStyle/>
        <a:p>
          <a:endParaRPr lang="en-US"/>
        </a:p>
      </dgm:t>
    </dgm:pt>
    <dgm:pt modelId="{A0BF84DD-C681-4C55-B444-D8A126000FA6}" type="sibTrans" cxnId="{206570F9-089D-496A-B61C-1C80957B72A4}">
      <dgm:prSet/>
      <dgm:spPr/>
      <dgm:t>
        <a:bodyPr/>
        <a:lstStyle/>
        <a:p>
          <a:endParaRPr lang="en-US"/>
        </a:p>
      </dgm:t>
    </dgm:pt>
    <dgm:pt modelId="{52E25A95-0099-46F7-9852-7D2F32A475FC}">
      <dgm:prSet/>
      <dgm:spPr/>
      <dgm:t>
        <a:bodyPr/>
        <a:lstStyle/>
        <a:p>
          <a:r>
            <a:rPr lang="nb-NO" noProof="0" dirty="0"/>
            <a:t>Arbeidsprogram – hvem gjør hva når? </a:t>
          </a:r>
        </a:p>
      </dgm:t>
    </dgm:pt>
    <dgm:pt modelId="{B5A97AC4-A8C9-4CC9-B425-96819256C3A0}" type="parTrans" cxnId="{80EE1FF6-62FB-4009-B2D4-99855AB3EC68}">
      <dgm:prSet/>
      <dgm:spPr/>
      <dgm:t>
        <a:bodyPr/>
        <a:lstStyle/>
        <a:p>
          <a:endParaRPr lang="nb-NO"/>
        </a:p>
      </dgm:t>
    </dgm:pt>
    <dgm:pt modelId="{A420915A-18D3-4D04-9647-2C5312E32D0B}" type="sibTrans" cxnId="{80EE1FF6-62FB-4009-B2D4-99855AB3EC68}">
      <dgm:prSet/>
      <dgm:spPr/>
      <dgm:t>
        <a:bodyPr/>
        <a:lstStyle/>
        <a:p>
          <a:endParaRPr lang="nb-NO"/>
        </a:p>
      </dgm:t>
    </dgm:pt>
    <dgm:pt modelId="{80C74A9D-90B8-4A19-BF1B-E0E578FF1C74}">
      <dgm:prSet/>
      <dgm:spPr/>
      <dgm:t>
        <a:bodyPr/>
        <a:lstStyle/>
        <a:p>
          <a:r>
            <a:rPr lang="nb-NO" noProof="0" dirty="0"/>
            <a:t>Likepersonsaktiviteter og andre medlemstilbud</a:t>
          </a:r>
        </a:p>
      </dgm:t>
    </dgm:pt>
    <dgm:pt modelId="{F436FC91-28F2-4A3F-B1A3-EEDDAFEBA3B8}" type="parTrans" cxnId="{8B0C24D9-22C6-4BF1-ADE9-2FA981837E5E}">
      <dgm:prSet/>
      <dgm:spPr/>
      <dgm:t>
        <a:bodyPr/>
        <a:lstStyle/>
        <a:p>
          <a:endParaRPr lang="nb-NO"/>
        </a:p>
      </dgm:t>
    </dgm:pt>
    <dgm:pt modelId="{640B5F59-0845-47B0-B2EB-E6007640A44A}" type="sibTrans" cxnId="{8B0C24D9-22C6-4BF1-ADE9-2FA981837E5E}">
      <dgm:prSet/>
      <dgm:spPr/>
      <dgm:t>
        <a:bodyPr/>
        <a:lstStyle/>
        <a:p>
          <a:endParaRPr lang="nb-NO"/>
        </a:p>
      </dgm:t>
    </dgm:pt>
    <dgm:pt modelId="{111140DD-CBD8-4D3E-BE61-FA51E4AC07C3}">
      <dgm:prSet/>
      <dgm:spPr/>
      <dgm:t>
        <a:bodyPr/>
        <a:lstStyle/>
        <a:p>
          <a:r>
            <a:rPr lang="nb-NO" noProof="0" dirty="0">
              <a:solidFill>
                <a:schemeClr val="accent1">
                  <a:lumMod val="40000"/>
                  <a:lumOff val="60000"/>
                </a:schemeClr>
              </a:solidFill>
            </a:rPr>
            <a:t>Signatur og fullmakter </a:t>
          </a:r>
        </a:p>
      </dgm:t>
    </dgm:pt>
    <dgm:pt modelId="{AC5CDCA7-FB25-494A-A68C-AEAFED61422C}" type="parTrans" cxnId="{D01AA38D-611B-4C2B-9359-834EFEA06EFC}">
      <dgm:prSet/>
      <dgm:spPr/>
      <dgm:t>
        <a:bodyPr/>
        <a:lstStyle/>
        <a:p>
          <a:endParaRPr lang="nb-NO"/>
        </a:p>
      </dgm:t>
    </dgm:pt>
    <dgm:pt modelId="{6F073FE0-A203-4466-A0D3-CAAF8767FD74}" type="sibTrans" cxnId="{D01AA38D-611B-4C2B-9359-834EFEA06EFC}">
      <dgm:prSet/>
      <dgm:spPr/>
      <dgm:t>
        <a:bodyPr/>
        <a:lstStyle/>
        <a:p>
          <a:endParaRPr lang="nb-NO"/>
        </a:p>
      </dgm:t>
    </dgm:pt>
    <dgm:pt modelId="{2A4C2902-E37D-4AB7-855A-3ED1EA91395E}">
      <dgm:prSet/>
      <dgm:spPr/>
      <dgm:t>
        <a:bodyPr/>
        <a:lstStyle/>
        <a:p>
          <a:r>
            <a:rPr lang="nb-NO" noProof="0" dirty="0"/>
            <a:t>Oppnevne og gi mandat til arbeidsgrupper/utvalg</a:t>
          </a:r>
        </a:p>
      </dgm:t>
    </dgm:pt>
    <dgm:pt modelId="{C71E30C6-B37C-47B4-B6D8-DCA378D9D0C0}" type="parTrans" cxnId="{67FC2161-8149-4C42-9316-0EE3C91451A6}">
      <dgm:prSet/>
      <dgm:spPr/>
      <dgm:t>
        <a:bodyPr/>
        <a:lstStyle/>
        <a:p>
          <a:endParaRPr lang="nb-NO"/>
        </a:p>
      </dgm:t>
    </dgm:pt>
    <dgm:pt modelId="{D2A24F60-E643-48D7-9106-AF7E535200C3}" type="sibTrans" cxnId="{67FC2161-8149-4C42-9316-0EE3C91451A6}">
      <dgm:prSet/>
      <dgm:spPr/>
      <dgm:t>
        <a:bodyPr/>
        <a:lstStyle/>
        <a:p>
          <a:endParaRPr lang="nb-NO"/>
        </a:p>
      </dgm:t>
    </dgm:pt>
    <dgm:pt modelId="{BD79BA2B-D4E1-4075-B177-408F55216EF5}">
      <dgm:prSet/>
      <dgm:spPr/>
      <dgm:t>
        <a:bodyPr/>
        <a:lstStyle/>
        <a:p>
          <a:r>
            <a:rPr lang="nb-NO" noProof="0" dirty="0"/>
            <a:t>Følge opp brukerrepresentanter nominert og innstilt  av fylkeslaget</a:t>
          </a:r>
        </a:p>
      </dgm:t>
    </dgm:pt>
    <dgm:pt modelId="{08249CD0-A3DF-4037-BE35-2FCC71FB985D}" type="parTrans" cxnId="{DA1A705D-D29E-454E-9E68-608FBA924FC3}">
      <dgm:prSet/>
      <dgm:spPr/>
      <dgm:t>
        <a:bodyPr/>
        <a:lstStyle/>
        <a:p>
          <a:endParaRPr lang="nb-NO"/>
        </a:p>
      </dgm:t>
    </dgm:pt>
    <dgm:pt modelId="{B1B6F420-40E0-4BF7-9466-CC0C96271246}" type="sibTrans" cxnId="{DA1A705D-D29E-454E-9E68-608FBA924FC3}">
      <dgm:prSet/>
      <dgm:spPr/>
      <dgm:t>
        <a:bodyPr/>
        <a:lstStyle/>
        <a:p>
          <a:endParaRPr lang="nb-NO"/>
        </a:p>
      </dgm:t>
    </dgm:pt>
    <dgm:pt modelId="{6B4170BD-A5D7-43C3-9267-F617F14B0D94}">
      <dgm:prSet/>
      <dgm:spPr/>
      <dgm:t>
        <a:bodyPr/>
        <a:lstStyle/>
        <a:p>
          <a:r>
            <a:rPr lang="nb-NO" noProof="0" dirty="0"/>
            <a:t>Interessepolitikk </a:t>
          </a:r>
        </a:p>
      </dgm:t>
    </dgm:pt>
    <dgm:pt modelId="{66E79065-4BDD-4346-8110-3F6160838432}" type="parTrans" cxnId="{446D8FE9-1321-4DA5-82F7-14A018B4795B}">
      <dgm:prSet/>
      <dgm:spPr/>
      <dgm:t>
        <a:bodyPr/>
        <a:lstStyle/>
        <a:p>
          <a:endParaRPr lang="nb-NO"/>
        </a:p>
      </dgm:t>
    </dgm:pt>
    <dgm:pt modelId="{C946A725-F24E-48CA-A1F5-AB767D144BA1}" type="sibTrans" cxnId="{446D8FE9-1321-4DA5-82F7-14A018B4795B}">
      <dgm:prSet/>
      <dgm:spPr/>
      <dgm:t>
        <a:bodyPr/>
        <a:lstStyle/>
        <a:p>
          <a:endParaRPr lang="nb-NO"/>
        </a:p>
      </dgm:t>
    </dgm:pt>
    <dgm:pt modelId="{98DC70A3-C8D6-4C79-8B57-FD131C2632FD}">
      <dgm:prSet/>
      <dgm:spPr/>
      <dgm:t>
        <a:bodyPr/>
        <a:lstStyle/>
        <a:p>
          <a:r>
            <a:rPr lang="nb-NO" noProof="0" dirty="0"/>
            <a:t>Innstille i saker til årsmøtet</a:t>
          </a:r>
        </a:p>
      </dgm:t>
    </dgm:pt>
    <dgm:pt modelId="{2C745A88-C164-4A75-808E-3CD4373EC6B0}" type="parTrans" cxnId="{37E1FFE3-851B-4DDD-9C57-66888E27A335}">
      <dgm:prSet/>
      <dgm:spPr/>
      <dgm:t>
        <a:bodyPr/>
        <a:lstStyle/>
        <a:p>
          <a:endParaRPr lang="nb-NO"/>
        </a:p>
      </dgm:t>
    </dgm:pt>
    <dgm:pt modelId="{07983854-DFD2-4428-B2B1-C3C5DBD54FD1}" type="sibTrans" cxnId="{37E1FFE3-851B-4DDD-9C57-66888E27A335}">
      <dgm:prSet/>
      <dgm:spPr/>
      <dgm:t>
        <a:bodyPr/>
        <a:lstStyle/>
        <a:p>
          <a:endParaRPr lang="nb-NO"/>
        </a:p>
      </dgm:t>
    </dgm:pt>
    <dgm:pt modelId="{B1FF9039-181D-4E4C-864A-D10F3415EB3E}" type="pres">
      <dgm:prSet presAssocID="{EB1AA764-1490-4612-ABF5-6DA82492BE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3313EB51-4343-49C0-9FED-E7D70A3765F9}" type="pres">
      <dgm:prSet presAssocID="{984F097A-084F-4476-9689-A14888791FBF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342E4976-5785-4E5A-81E2-A29423EF91D8}" type="pres">
      <dgm:prSet presAssocID="{A0BF84DD-C681-4C55-B444-D8A126000FA6}" presName="spacer" presStyleCnt="0"/>
      <dgm:spPr/>
    </dgm:pt>
    <dgm:pt modelId="{90982B30-5BF4-4BAD-B8F9-BDF575F432AD}" type="pres">
      <dgm:prSet presAssocID="{111140DD-CBD8-4D3E-BE61-FA51E4AC07C3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3476355F-8967-47B4-8B20-E235E64AA59B}" type="pres">
      <dgm:prSet presAssocID="{6F073FE0-A203-4466-A0D3-CAAF8767FD74}" presName="spacer" presStyleCnt="0"/>
      <dgm:spPr/>
    </dgm:pt>
    <dgm:pt modelId="{2410F2A6-E725-4486-AA8F-F482B2790EA2}" type="pres">
      <dgm:prSet presAssocID="{52E25A95-0099-46F7-9852-7D2F32A475FC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2371961E-70EC-4752-A6A8-AE2A503ECE89}" type="pres">
      <dgm:prSet presAssocID="{A420915A-18D3-4D04-9647-2C5312E32D0B}" presName="spacer" presStyleCnt="0"/>
      <dgm:spPr/>
    </dgm:pt>
    <dgm:pt modelId="{8D738D80-7AAA-4E44-B680-20BB87E93A7D}" type="pres">
      <dgm:prSet presAssocID="{80C74A9D-90B8-4A19-BF1B-E0E578FF1C74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94C332B-8155-4F19-8EA6-DC7E90F1BAAA}" type="pres">
      <dgm:prSet presAssocID="{640B5F59-0845-47B0-B2EB-E6007640A44A}" presName="spacer" presStyleCnt="0"/>
      <dgm:spPr/>
    </dgm:pt>
    <dgm:pt modelId="{D67729D9-16A7-4D33-A713-B914E56EBDD7}" type="pres">
      <dgm:prSet presAssocID="{2A4C2902-E37D-4AB7-855A-3ED1EA91395E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D7F6B2D-03BC-4C7B-AC87-0DD777A470C0}" type="pres">
      <dgm:prSet presAssocID="{D2A24F60-E643-48D7-9106-AF7E535200C3}" presName="spacer" presStyleCnt="0"/>
      <dgm:spPr/>
    </dgm:pt>
    <dgm:pt modelId="{11BC3A13-F83F-414E-89AF-DDCA1F6667B4}" type="pres">
      <dgm:prSet presAssocID="{BD79BA2B-D4E1-4075-B177-408F55216EF5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1F77086-350D-4245-9764-A6EC812DA93C}" type="pres">
      <dgm:prSet presAssocID="{B1B6F420-40E0-4BF7-9466-CC0C96271246}" presName="spacer" presStyleCnt="0"/>
      <dgm:spPr/>
    </dgm:pt>
    <dgm:pt modelId="{C49D424A-6562-4705-9A41-D186E818D420}" type="pres">
      <dgm:prSet presAssocID="{6B4170BD-A5D7-43C3-9267-F617F14B0D94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DADFC243-FD8A-43DE-B208-2DED91ED062C}" type="pres">
      <dgm:prSet presAssocID="{C946A725-F24E-48CA-A1F5-AB767D144BA1}" presName="spacer" presStyleCnt="0"/>
      <dgm:spPr/>
    </dgm:pt>
    <dgm:pt modelId="{B700FA40-3D43-48AF-A48F-E45BA0597C87}" type="pres">
      <dgm:prSet presAssocID="{98DC70A3-C8D6-4C79-8B57-FD131C2632FD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B7932F4C-3548-44B0-9D19-B378EB416310}" type="presOf" srcId="{6B4170BD-A5D7-43C3-9267-F617F14B0D94}" destId="{C49D424A-6562-4705-9A41-D186E818D420}" srcOrd="0" destOrd="0" presId="urn:microsoft.com/office/officeart/2005/8/layout/vList2"/>
    <dgm:cxn modelId="{E579F8A8-EC6C-4F35-983C-5700EDD6B93D}" type="presOf" srcId="{BD79BA2B-D4E1-4075-B177-408F55216EF5}" destId="{11BC3A13-F83F-414E-89AF-DDCA1F6667B4}" srcOrd="0" destOrd="0" presId="urn:microsoft.com/office/officeart/2005/8/layout/vList2"/>
    <dgm:cxn modelId="{32839783-1BA3-4C96-B124-6DD5790B707E}" type="presOf" srcId="{111140DD-CBD8-4D3E-BE61-FA51E4AC07C3}" destId="{90982B30-5BF4-4BAD-B8F9-BDF575F432AD}" srcOrd="0" destOrd="0" presId="urn:microsoft.com/office/officeart/2005/8/layout/vList2"/>
    <dgm:cxn modelId="{37E1FFE3-851B-4DDD-9C57-66888E27A335}" srcId="{EB1AA764-1490-4612-ABF5-6DA82492BE13}" destId="{98DC70A3-C8D6-4C79-8B57-FD131C2632FD}" srcOrd="7" destOrd="0" parTransId="{2C745A88-C164-4A75-808E-3CD4373EC6B0}" sibTransId="{07983854-DFD2-4428-B2B1-C3C5DBD54FD1}"/>
    <dgm:cxn modelId="{446D8FE9-1321-4DA5-82F7-14A018B4795B}" srcId="{EB1AA764-1490-4612-ABF5-6DA82492BE13}" destId="{6B4170BD-A5D7-43C3-9267-F617F14B0D94}" srcOrd="6" destOrd="0" parTransId="{66E79065-4BDD-4346-8110-3F6160838432}" sibTransId="{C946A725-F24E-48CA-A1F5-AB767D144BA1}"/>
    <dgm:cxn modelId="{8B0C24D9-22C6-4BF1-ADE9-2FA981837E5E}" srcId="{EB1AA764-1490-4612-ABF5-6DA82492BE13}" destId="{80C74A9D-90B8-4A19-BF1B-E0E578FF1C74}" srcOrd="3" destOrd="0" parTransId="{F436FC91-28F2-4A3F-B1A3-EEDDAFEBA3B8}" sibTransId="{640B5F59-0845-47B0-B2EB-E6007640A44A}"/>
    <dgm:cxn modelId="{BF1B33D4-D625-4454-BD5D-DC32A5156C27}" type="presOf" srcId="{984F097A-084F-4476-9689-A14888791FBF}" destId="{3313EB51-4343-49C0-9FED-E7D70A3765F9}" srcOrd="0" destOrd="0" presId="urn:microsoft.com/office/officeart/2005/8/layout/vList2"/>
    <dgm:cxn modelId="{80EE1FF6-62FB-4009-B2D4-99855AB3EC68}" srcId="{EB1AA764-1490-4612-ABF5-6DA82492BE13}" destId="{52E25A95-0099-46F7-9852-7D2F32A475FC}" srcOrd="2" destOrd="0" parTransId="{B5A97AC4-A8C9-4CC9-B425-96819256C3A0}" sibTransId="{A420915A-18D3-4D04-9647-2C5312E32D0B}"/>
    <dgm:cxn modelId="{86F1569D-FAED-4AE2-B5B3-173DE4E13D76}" type="presOf" srcId="{80C74A9D-90B8-4A19-BF1B-E0E578FF1C74}" destId="{8D738D80-7AAA-4E44-B680-20BB87E93A7D}" srcOrd="0" destOrd="0" presId="urn:microsoft.com/office/officeart/2005/8/layout/vList2"/>
    <dgm:cxn modelId="{EF07A472-39CA-4D41-823C-C973BB532174}" type="presOf" srcId="{52E25A95-0099-46F7-9852-7D2F32A475FC}" destId="{2410F2A6-E725-4486-AA8F-F482B2790EA2}" srcOrd="0" destOrd="0" presId="urn:microsoft.com/office/officeart/2005/8/layout/vList2"/>
    <dgm:cxn modelId="{67FC2161-8149-4C42-9316-0EE3C91451A6}" srcId="{EB1AA764-1490-4612-ABF5-6DA82492BE13}" destId="{2A4C2902-E37D-4AB7-855A-3ED1EA91395E}" srcOrd="4" destOrd="0" parTransId="{C71E30C6-B37C-47B4-B6D8-DCA378D9D0C0}" sibTransId="{D2A24F60-E643-48D7-9106-AF7E535200C3}"/>
    <dgm:cxn modelId="{D01AA38D-611B-4C2B-9359-834EFEA06EFC}" srcId="{EB1AA764-1490-4612-ABF5-6DA82492BE13}" destId="{111140DD-CBD8-4D3E-BE61-FA51E4AC07C3}" srcOrd="1" destOrd="0" parTransId="{AC5CDCA7-FB25-494A-A68C-AEAFED61422C}" sibTransId="{6F073FE0-A203-4466-A0D3-CAAF8767FD74}"/>
    <dgm:cxn modelId="{CE4F95CF-67F8-4226-80D8-E119DE610E8C}" type="presOf" srcId="{98DC70A3-C8D6-4C79-8B57-FD131C2632FD}" destId="{B700FA40-3D43-48AF-A48F-E45BA0597C87}" srcOrd="0" destOrd="0" presId="urn:microsoft.com/office/officeart/2005/8/layout/vList2"/>
    <dgm:cxn modelId="{206570F9-089D-496A-B61C-1C80957B72A4}" srcId="{EB1AA764-1490-4612-ABF5-6DA82492BE13}" destId="{984F097A-084F-4476-9689-A14888791FBF}" srcOrd="0" destOrd="0" parTransId="{7CC8B4DA-1859-491B-8709-70BFC6B99305}" sibTransId="{A0BF84DD-C681-4C55-B444-D8A126000FA6}"/>
    <dgm:cxn modelId="{7971A414-DAD1-4606-A2DA-C62B955ACE7E}" type="presOf" srcId="{2A4C2902-E37D-4AB7-855A-3ED1EA91395E}" destId="{D67729D9-16A7-4D33-A713-B914E56EBDD7}" srcOrd="0" destOrd="0" presId="urn:microsoft.com/office/officeart/2005/8/layout/vList2"/>
    <dgm:cxn modelId="{AB634FDA-FCF8-45CA-BB37-91C43896503F}" type="presOf" srcId="{EB1AA764-1490-4612-ABF5-6DA82492BE13}" destId="{B1FF9039-181D-4E4C-864A-D10F3415EB3E}" srcOrd="0" destOrd="0" presId="urn:microsoft.com/office/officeart/2005/8/layout/vList2"/>
    <dgm:cxn modelId="{DA1A705D-D29E-454E-9E68-608FBA924FC3}" srcId="{EB1AA764-1490-4612-ABF5-6DA82492BE13}" destId="{BD79BA2B-D4E1-4075-B177-408F55216EF5}" srcOrd="5" destOrd="0" parTransId="{08249CD0-A3DF-4037-BE35-2FCC71FB985D}" sibTransId="{B1B6F420-40E0-4BF7-9466-CC0C96271246}"/>
    <dgm:cxn modelId="{23DC573C-6FDB-42EE-AD2C-67137CB66ECE}" type="presParOf" srcId="{B1FF9039-181D-4E4C-864A-D10F3415EB3E}" destId="{3313EB51-4343-49C0-9FED-E7D70A3765F9}" srcOrd="0" destOrd="0" presId="urn:microsoft.com/office/officeart/2005/8/layout/vList2"/>
    <dgm:cxn modelId="{3D3EC214-5D11-4F58-B8CF-749C6DD93D76}" type="presParOf" srcId="{B1FF9039-181D-4E4C-864A-D10F3415EB3E}" destId="{342E4976-5785-4E5A-81E2-A29423EF91D8}" srcOrd="1" destOrd="0" presId="urn:microsoft.com/office/officeart/2005/8/layout/vList2"/>
    <dgm:cxn modelId="{C10424B3-0E8E-429C-8136-0ADB50EE1C75}" type="presParOf" srcId="{B1FF9039-181D-4E4C-864A-D10F3415EB3E}" destId="{90982B30-5BF4-4BAD-B8F9-BDF575F432AD}" srcOrd="2" destOrd="0" presId="urn:microsoft.com/office/officeart/2005/8/layout/vList2"/>
    <dgm:cxn modelId="{12D17AFF-18A2-48B9-9A00-9EA05444D2C1}" type="presParOf" srcId="{B1FF9039-181D-4E4C-864A-D10F3415EB3E}" destId="{3476355F-8967-47B4-8B20-E235E64AA59B}" srcOrd="3" destOrd="0" presId="urn:microsoft.com/office/officeart/2005/8/layout/vList2"/>
    <dgm:cxn modelId="{9BC6526F-54E7-4F3F-AFA9-B590645ECF54}" type="presParOf" srcId="{B1FF9039-181D-4E4C-864A-D10F3415EB3E}" destId="{2410F2A6-E725-4486-AA8F-F482B2790EA2}" srcOrd="4" destOrd="0" presId="urn:microsoft.com/office/officeart/2005/8/layout/vList2"/>
    <dgm:cxn modelId="{FD4B1381-E4E7-4696-838E-FE7DB6E0F738}" type="presParOf" srcId="{B1FF9039-181D-4E4C-864A-D10F3415EB3E}" destId="{2371961E-70EC-4752-A6A8-AE2A503ECE89}" srcOrd="5" destOrd="0" presId="urn:microsoft.com/office/officeart/2005/8/layout/vList2"/>
    <dgm:cxn modelId="{8E83CF49-D7F0-4ABC-A914-1370DBC8F9DB}" type="presParOf" srcId="{B1FF9039-181D-4E4C-864A-D10F3415EB3E}" destId="{8D738D80-7AAA-4E44-B680-20BB87E93A7D}" srcOrd="6" destOrd="0" presId="urn:microsoft.com/office/officeart/2005/8/layout/vList2"/>
    <dgm:cxn modelId="{41E5FEB6-F53D-43AC-B2FD-DC8A49F32A3F}" type="presParOf" srcId="{B1FF9039-181D-4E4C-864A-D10F3415EB3E}" destId="{A94C332B-8155-4F19-8EA6-DC7E90F1BAAA}" srcOrd="7" destOrd="0" presId="urn:microsoft.com/office/officeart/2005/8/layout/vList2"/>
    <dgm:cxn modelId="{41556717-597F-44F7-A12D-8B6A373F8F94}" type="presParOf" srcId="{B1FF9039-181D-4E4C-864A-D10F3415EB3E}" destId="{D67729D9-16A7-4D33-A713-B914E56EBDD7}" srcOrd="8" destOrd="0" presId="urn:microsoft.com/office/officeart/2005/8/layout/vList2"/>
    <dgm:cxn modelId="{DE38F293-E5B6-43B3-9DB5-D65719578B69}" type="presParOf" srcId="{B1FF9039-181D-4E4C-864A-D10F3415EB3E}" destId="{5D7F6B2D-03BC-4C7B-AC87-0DD777A470C0}" srcOrd="9" destOrd="0" presId="urn:microsoft.com/office/officeart/2005/8/layout/vList2"/>
    <dgm:cxn modelId="{6F765373-FE41-403E-8823-8D57E75D5D68}" type="presParOf" srcId="{B1FF9039-181D-4E4C-864A-D10F3415EB3E}" destId="{11BC3A13-F83F-414E-89AF-DDCA1F6667B4}" srcOrd="10" destOrd="0" presId="urn:microsoft.com/office/officeart/2005/8/layout/vList2"/>
    <dgm:cxn modelId="{7EC8776C-52D0-4BFD-9237-95CFF476F85A}" type="presParOf" srcId="{B1FF9039-181D-4E4C-864A-D10F3415EB3E}" destId="{41F77086-350D-4245-9764-A6EC812DA93C}" srcOrd="11" destOrd="0" presId="urn:microsoft.com/office/officeart/2005/8/layout/vList2"/>
    <dgm:cxn modelId="{5C27586A-591A-461A-A6C0-FA925279E20F}" type="presParOf" srcId="{B1FF9039-181D-4E4C-864A-D10F3415EB3E}" destId="{C49D424A-6562-4705-9A41-D186E818D420}" srcOrd="12" destOrd="0" presId="urn:microsoft.com/office/officeart/2005/8/layout/vList2"/>
    <dgm:cxn modelId="{B94454A2-7D1B-43CF-92C2-24E567DA54E6}" type="presParOf" srcId="{B1FF9039-181D-4E4C-864A-D10F3415EB3E}" destId="{DADFC243-FD8A-43DE-B208-2DED91ED062C}" srcOrd="13" destOrd="0" presId="urn:microsoft.com/office/officeart/2005/8/layout/vList2"/>
    <dgm:cxn modelId="{97229E96-E360-46D4-AEDB-71AD56BFBA14}" type="presParOf" srcId="{B1FF9039-181D-4E4C-864A-D10F3415EB3E}" destId="{B700FA40-3D43-48AF-A48F-E45BA0597C87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13EB51-4343-49C0-9FED-E7D70A3765F9}">
      <dsp:nvSpPr>
        <dsp:cNvPr id="0" name=""/>
        <dsp:cNvSpPr/>
      </dsp:nvSpPr>
      <dsp:spPr>
        <a:xfrm>
          <a:off x="0" y="22183"/>
          <a:ext cx="13861732" cy="702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000" kern="1200" noProof="0" dirty="0">
              <a:solidFill>
                <a:schemeClr val="accent1">
                  <a:lumMod val="40000"/>
                  <a:lumOff val="60000"/>
                </a:schemeClr>
              </a:solidFill>
            </a:rPr>
            <a:t>Forvalte fylkeslagets ressurser</a:t>
          </a:r>
        </a:p>
      </dsp:txBody>
      <dsp:txXfrm>
        <a:off x="34269" y="56452"/>
        <a:ext cx="13793194" cy="633462"/>
      </dsp:txXfrm>
    </dsp:sp>
    <dsp:sp modelId="{90982B30-5BF4-4BAD-B8F9-BDF575F432AD}">
      <dsp:nvSpPr>
        <dsp:cNvPr id="0" name=""/>
        <dsp:cNvSpPr/>
      </dsp:nvSpPr>
      <dsp:spPr>
        <a:xfrm>
          <a:off x="0" y="810583"/>
          <a:ext cx="13861732" cy="702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000" kern="1200" noProof="0" dirty="0">
              <a:solidFill>
                <a:schemeClr val="accent1">
                  <a:lumMod val="40000"/>
                  <a:lumOff val="60000"/>
                </a:schemeClr>
              </a:solidFill>
            </a:rPr>
            <a:t>Signatur og fullmakter </a:t>
          </a:r>
        </a:p>
      </dsp:txBody>
      <dsp:txXfrm>
        <a:off x="34269" y="844852"/>
        <a:ext cx="13793194" cy="633462"/>
      </dsp:txXfrm>
    </dsp:sp>
    <dsp:sp modelId="{2410F2A6-E725-4486-AA8F-F482B2790EA2}">
      <dsp:nvSpPr>
        <dsp:cNvPr id="0" name=""/>
        <dsp:cNvSpPr/>
      </dsp:nvSpPr>
      <dsp:spPr>
        <a:xfrm>
          <a:off x="0" y="1598983"/>
          <a:ext cx="13861732" cy="702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000" kern="1200" noProof="0" dirty="0"/>
            <a:t>Arbeidsprogram – hvem gjør hva når? </a:t>
          </a:r>
        </a:p>
      </dsp:txBody>
      <dsp:txXfrm>
        <a:off x="34269" y="1633252"/>
        <a:ext cx="13793194" cy="633462"/>
      </dsp:txXfrm>
    </dsp:sp>
    <dsp:sp modelId="{8D738D80-7AAA-4E44-B680-20BB87E93A7D}">
      <dsp:nvSpPr>
        <dsp:cNvPr id="0" name=""/>
        <dsp:cNvSpPr/>
      </dsp:nvSpPr>
      <dsp:spPr>
        <a:xfrm>
          <a:off x="0" y="2387383"/>
          <a:ext cx="13861732" cy="702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000" kern="1200" noProof="0" dirty="0"/>
            <a:t>Likepersonsaktiviteter og andre medlemstilbud</a:t>
          </a:r>
        </a:p>
      </dsp:txBody>
      <dsp:txXfrm>
        <a:off x="34269" y="2421652"/>
        <a:ext cx="13793194" cy="633462"/>
      </dsp:txXfrm>
    </dsp:sp>
    <dsp:sp modelId="{D67729D9-16A7-4D33-A713-B914E56EBDD7}">
      <dsp:nvSpPr>
        <dsp:cNvPr id="0" name=""/>
        <dsp:cNvSpPr/>
      </dsp:nvSpPr>
      <dsp:spPr>
        <a:xfrm>
          <a:off x="0" y="3175783"/>
          <a:ext cx="13861732" cy="702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000" kern="1200" noProof="0" dirty="0"/>
            <a:t>Oppnevne og gi mandat til arbeidsgrupper/utvalg</a:t>
          </a:r>
        </a:p>
      </dsp:txBody>
      <dsp:txXfrm>
        <a:off x="34269" y="3210052"/>
        <a:ext cx="13793194" cy="633462"/>
      </dsp:txXfrm>
    </dsp:sp>
    <dsp:sp modelId="{11BC3A13-F83F-414E-89AF-DDCA1F6667B4}">
      <dsp:nvSpPr>
        <dsp:cNvPr id="0" name=""/>
        <dsp:cNvSpPr/>
      </dsp:nvSpPr>
      <dsp:spPr>
        <a:xfrm>
          <a:off x="0" y="3964183"/>
          <a:ext cx="13861732" cy="702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000" kern="1200" noProof="0" dirty="0"/>
            <a:t>Følge opp brukerrepresentanter nominert og innstilt  av fylkeslaget</a:t>
          </a:r>
        </a:p>
      </dsp:txBody>
      <dsp:txXfrm>
        <a:off x="34269" y="3998452"/>
        <a:ext cx="13793194" cy="633462"/>
      </dsp:txXfrm>
    </dsp:sp>
    <dsp:sp modelId="{C49D424A-6562-4705-9A41-D186E818D420}">
      <dsp:nvSpPr>
        <dsp:cNvPr id="0" name=""/>
        <dsp:cNvSpPr/>
      </dsp:nvSpPr>
      <dsp:spPr>
        <a:xfrm>
          <a:off x="0" y="4752583"/>
          <a:ext cx="13861732" cy="702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000" kern="1200" noProof="0" dirty="0"/>
            <a:t>Interessepolitikk </a:t>
          </a:r>
        </a:p>
      </dsp:txBody>
      <dsp:txXfrm>
        <a:off x="34269" y="4786852"/>
        <a:ext cx="13793194" cy="633462"/>
      </dsp:txXfrm>
    </dsp:sp>
    <dsp:sp modelId="{B700FA40-3D43-48AF-A48F-E45BA0597C87}">
      <dsp:nvSpPr>
        <dsp:cNvPr id="0" name=""/>
        <dsp:cNvSpPr/>
      </dsp:nvSpPr>
      <dsp:spPr>
        <a:xfrm>
          <a:off x="0" y="5540983"/>
          <a:ext cx="13861732" cy="702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000" kern="1200" noProof="0" dirty="0"/>
            <a:t>Innstille i saker til årsmøtet</a:t>
          </a:r>
        </a:p>
      </dsp:txBody>
      <dsp:txXfrm>
        <a:off x="34269" y="5575252"/>
        <a:ext cx="13793194" cy="633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C13B270D-0A88-4A02-B93B-D6DE769DE744}" type="datetimeFigureOut">
              <a:rPr lang="nb-NO" smtClean="0"/>
              <a:t>19.04.2023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4DD39FCA-EA2E-46D5-8B8F-81CE18F8F7DD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14284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84" cy="497923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997" y="0"/>
            <a:ext cx="2946084" cy="497923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7D4E1CF0-2FED-47AA-8499-8264A415B7D3}" type="datetimeFigureOut">
              <a:rPr lang="nb-NO" smtClean="0"/>
              <a:t>19.04.2023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5" tIns="45853" rIns="91705" bIns="45853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130" y="4777196"/>
            <a:ext cx="5439415" cy="3908613"/>
          </a:xfrm>
          <a:prstGeom prst="rect">
            <a:avLst/>
          </a:prstGeom>
        </p:spPr>
        <p:txBody>
          <a:bodyPr vert="horz" lIns="91705" tIns="45853" rIns="91705" bIns="45853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716"/>
            <a:ext cx="2946084" cy="49792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997" y="9428716"/>
            <a:ext cx="2946084" cy="49792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ECC319E6-ED93-4AF2-B73A-474CFA0AFF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9832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Rø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052256" y="1955800"/>
            <a:ext cx="12601575" cy="2532618"/>
          </a:xfrm>
        </p:spPr>
        <p:txBody>
          <a:bodyPr anchor="b">
            <a:normAutofit/>
          </a:bodyPr>
          <a:lstStyle>
            <a:lvl1pPr algn="l">
              <a:defRPr sz="91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2052256" y="4928426"/>
            <a:ext cx="12601575" cy="1587881"/>
          </a:xfrm>
        </p:spPr>
        <p:txBody>
          <a:bodyPr>
            <a:normAutofit/>
          </a:bodyPr>
          <a:lstStyle>
            <a:lvl1pPr marL="0" indent="0" algn="l">
              <a:buNone/>
              <a:defRPr sz="5400">
                <a:solidFill>
                  <a:schemeClr val="bg1"/>
                </a:solidFill>
                <a:latin typeface="Texta Medium" panose="02000000000000000000" pitchFamily="50" charset="0"/>
              </a:defRPr>
            </a:lvl1pPr>
            <a:lvl2pPr marL="609539" indent="0" algn="ctr">
              <a:buNone/>
              <a:defRPr sz="2666"/>
            </a:lvl2pPr>
            <a:lvl3pPr marL="1219078" indent="0" algn="ctr">
              <a:buNone/>
              <a:defRPr sz="2400"/>
            </a:lvl3pPr>
            <a:lvl4pPr marL="1828617" indent="0" algn="ctr">
              <a:buNone/>
              <a:defRPr sz="2133"/>
            </a:lvl4pPr>
            <a:lvl5pPr marL="2438156" indent="0" algn="ctr">
              <a:buNone/>
              <a:defRPr sz="2133"/>
            </a:lvl5pPr>
            <a:lvl6pPr marL="3047695" indent="0" algn="ctr">
              <a:buNone/>
              <a:defRPr sz="2133"/>
            </a:lvl6pPr>
            <a:lvl7pPr marL="3657234" indent="0" algn="ctr">
              <a:buNone/>
              <a:defRPr sz="2133"/>
            </a:lvl7pPr>
            <a:lvl8pPr marL="4266773" indent="0" algn="ctr">
              <a:buNone/>
              <a:defRPr sz="2133"/>
            </a:lvl8pPr>
            <a:lvl9pPr marL="4876312" indent="0" algn="ctr">
              <a:buNone/>
              <a:defRPr sz="2133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1" name="Plassholder for tekst 10"/>
          <p:cNvSpPr>
            <a:spLocks noGrp="1"/>
          </p:cNvSpPr>
          <p:nvPr>
            <p:ph type="body" sz="quarter" idx="10" hasCustomPrompt="1"/>
          </p:nvPr>
        </p:nvSpPr>
        <p:spPr>
          <a:xfrm>
            <a:off x="1930400" y="8064501"/>
            <a:ext cx="7670800" cy="469900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Texta Medium" panose="02000000000000000000" pitchFamily="50" charset="0"/>
              </a:defRPr>
            </a:lvl1pPr>
          </a:lstStyle>
          <a:p>
            <a:pPr lvl="0"/>
            <a:r>
              <a:rPr lang="nb-NO" dirty="0" err="1"/>
              <a:t>dd.mm.yyyy</a:t>
            </a:r>
            <a:endParaRPr lang="nb-NO" dirty="0"/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68306" cy="152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40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119609" y="2592324"/>
            <a:ext cx="6480810" cy="990124"/>
          </a:xfrm>
        </p:spPr>
        <p:txBody>
          <a:bodyPr anchor="t" anchorCtr="0">
            <a:normAutofit/>
          </a:bodyPr>
          <a:lstStyle>
            <a:lvl1pPr marL="0" indent="0">
              <a:buNone/>
              <a:defRPr sz="3400" b="1"/>
            </a:lvl1pPr>
            <a:lvl2pPr marL="609539" indent="0">
              <a:buNone/>
              <a:defRPr sz="2666" b="1"/>
            </a:lvl2pPr>
            <a:lvl3pPr marL="1219078" indent="0">
              <a:buNone/>
              <a:defRPr sz="2400" b="1"/>
            </a:lvl3pPr>
            <a:lvl4pPr marL="1828617" indent="0">
              <a:buNone/>
              <a:defRPr sz="2133" b="1"/>
            </a:lvl4pPr>
            <a:lvl5pPr marL="2438156" indent="0">
              <a:buNone/>
              <a:defRPr sz="2133" b="1"/>
            </a:lvl5pPr>
            <a:lvl6pPr marL="3047695" indent="0">
              <a:buNone/>
              <a:defRPr sz="2133" b="1"/>
            </a:lvl6pPr>
            <a:lvl7pPr marL="3657234" indent="0">
              <a:buNone/>
              <a:defRPr sz="2133" b="1"/>
            </a:lvl7pPr>
            <a:lvl8pPr marL="4266773" indent="0">
              <a:buNone/>
              <a:defRPr sz="2133" b="1"/>
            </a:lvl8pPr>
            <a:lvl9pPr marL="4876312" indent="0">
              <a:buNone/>
              <a:defRPr sz="2133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119609" y="3581400"/>
            <a:ext cx="6480810" cy="448360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8461058" y="2592324"/>
            <a:ext cx="6480810" cy="989075"/>
          </a:xfrm>
        </p:spPr>
        <p:txBody>
          <a:bodyPr anchor="t" anchorCtr="0">
            <a:noAutofit/>
          </a:bodyPr>
          <a:lstStyle>
            <a:lvl1pPr marL="0" indent="0">
              <a:buNone/>
              <a:defRPr sz="3400" b="1"/>
            </a:lvl1pPr>
            <a:lvl2pPr marL="609539" indent="0">
              <a:buNone/>
              <a:defRPr sz="2666" b="1"/>
            </a:lvl2pPr>
            <a:lvl3pPr marL="1219078" indent="0">
              <a:buNone/>
              <a:defRPr sz="2400" b="1"/>
            </a:lvl3pPr>
            <a:lvl4pPr marL="1828617" indent="0">
              <a:buNone/>
              <a:defRPr sz="2133" b="1"/>
            </a:lvl4pPr>
            <a:lvl5pPr marL="2438156" indent="0">
              <a:buNone/>
              <a:defRPr sz="2133" b="1"/>
            </a:lvl5pPr>
            <a:lvl6pPr marL="3047695" indent="0">
              <a:buNone/>
              <a:defRPr sz="2133" b="1"/>
            </a:lvl6pPr>
            <a:lvl7pPr marL="3657234" indent="0">
              <a:buNone/>
              <a:defRPr sz="2133" b="1"/>
            </a:lvl7pPr>
            <a:lvl8pPr marL="4266773" indent="0">
              <a:buNone/>
              <a:defRPr sz="2133" b="1"/>
            </a:lvl8pPr>
            <a:lvl9pPr marL="4876312" indent="0">
              <a:buNone/>
              <a:defRPr sz="2133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8461058" y="3581399"/>
            <a:ext cx="6480810" cy="448360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19.04.2023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08466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vslutning Rø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829" y="3969078"/>
            <a:ext cx="5860755" cy="517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520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vslutning Blå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829" y="3969078"/>
            <a:ext cx="5860755" cy="517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054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19.04.2023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98047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19.04.2023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4384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Blå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052256" y="1955800"/>
            <a:ext cx="12601575" cy="2532618"/>
          </a:xfrm>
        </p:spPr>
        <p:txBody>
          <a:bodyPr anchor="b">
            <a:normAutofit/>
          </a:bodyPr>
          <a:lstStyle>
            <a:lvl1pPr algn="l">
              <a:defRPr sz="91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2052256" y="4928426"/>
            <a:ext cx="12601575" cy="1587881"/>
          </a:xfrm>
        </p:spPr>
        <p:txBody>
          <a:bodyPr>
            <a:normAutofit/>
          </a:bodyPr>
          <a:lstStyle>
            <a:lvl1pPr marL="0" indent="0" algn="l">
              <a:buNone/>
              <a:defRPr sz="5400">
                <a:solidFill>
                  <a:schemeClr val="bg1"/>
                </a:solidFill>
                <a:latin typeface="Texta Medium" panose="02000000000000000000" pitchFamily="50" charset="0"/>
              </a:defRPr>
            </a:lvl1pPr>
            <a:lvl2pPr marL="609539" indent="0" algn="ctr">
              <a:buNone/>
              <a:defRPr sz="2666"/>
            </a:lvl2pPr>
            <a:lvl3pPr marL="1219078" indent="0" algn="ctr">
              <a:buNone/>
              <a:defRPr sz="2400"/>
            </a:lvl3pPr>
            <a:lvl4pPr marL="1828617" indent="0" algn="ctr">
              <a:buNone/>
              <a:defRPr sz="2133"/>
            </a:lvl4pPr>
            <a:lvl5pPr marL="2438156" indent="0" algn="ctr">
              <a:buNone/>
              <a:defRPr sz="2133"/>
            </a:lvl5pPr>
            <a:lvl6pPr marL="3047695" indent="0" algn="ctr">
              <a:buNone/>
              <a:defRPr sz="2133"/>
            </a:lvl6pPr>
            <a:lvl7pPr marL="3657234" indent="0" algn="ctr">
              <a:buNone/>
              <a:defRPr sz="2133"/>
            </a:lvl7pPr>
            <a:lvl8pPr marL="4266773" indent="0" algn="ctr">
              <a:buNone/>
              <a:defRPr sz="2133"/>
            </a:lvl8pPr>
            <a:lvl9pPr marL="4876312" indent="0" algn="ctr">
              <a:buNone/>
              <a:defRPr sz="2133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1" name="Plassholder for tekst 10"/>
          <p:cNvSpPr>
            <a:spLocks noGrp="1"/>
          </p:cNvSpPr>
          <p:nvPr>
            <p:ph type="body" sz="quarter" idx="10" hasCustomPrompt="1"/>
          </p:nvPr>
        </p:nvSpPr>
        <p:spPr>
          <a:xfrm>
            <a:off x="1930400" y="8064501"/>
            <a:ext cx="7670800" cy="469900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Texta Medium" panose="02000000000000000000" pitchFamily="50" charset="0"/>
              </a:defRPr>
            </a:lvl1pPr>
          </a:lstStyle>
          <a:p>
            <a:pPr lvl="0"/>
            <a:r>
              <a:rPr lang="nb-NO" dirty="0" err="1"/>
              <a:t>dd.mm.yyyy</a:t>
            </a:r>
            <a:endParaRPr lang="nb-NO" dirty="0"/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68306" cy="152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23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19.04.2023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12558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157" y="1160379"/>
            <a:ext cx="14019431" cy="941137"/>
          </a:xfrm>
        </p:spPr>
        <p:txBody>
          <a:bodyPr anchor="t" anchorCtr="0">
            <a:normAutofit/>
          </a:bodyPr>
          <a:lstStyle>
            <a:lvl1pPr>
              <a:defRPr sz="73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157" y="2393299"/>
            <a:ext cx="14019431" cy="1248259"/>
          </a:xfrm>
        </p:spPr>
        <p:txBody>
          <a:bodyPr>
            <a:normAutofit/>
          </a:bodyPr>
          <a:lstStyle>
            <a:lvl1pPr marL="0" indent="0">
              <a:buNone/>
              <a:defRPr sz="4300">
                <a:solidFill>
                  <a:schemeClr val="bg1"/>
                </a:solidFill>
                <a:latin typeface="Texta Medium" panose="02000000000000000000" pitchFamily="50" charset="0"/>
              </a:defRPr>
            </a:lvl1pPr>
            <a:lvl2pPr marL="609539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2pPr>
            <a:lvl3pPr marL="121907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617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156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23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677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312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83651F3-9B16-40C6-B209-3688FC9C95F6}" type="datetimeFigureOut">
              <a:rPr lang="nb-NO" smtClean="0"/>
              <a:pPr/>
              <a:t>19.04.2023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8411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157" y="288036"/>
            <a:ext cx="6480810" cy="180028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260157" y="2592324"/>
            <a:ext cx="6480810" cy="5472684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19.04.2023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8461058" y="1260157"/>
            <a:ext cx="6480810" cy="6610427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0" tIns="720000" rIns="0" bIns="0" anchor="t" anchorCtr="1"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51918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es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16254413" cy="9144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0" tIns="1440000" rIns="0" bIns="0" anchor="t" anchorCtr="1"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90004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slide Rø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157" y="5670710"/>
            <a:ext cx="13321666" cy="6177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Texta" panose="02000000000000000000" pitchFamily="50" charset="0"/>
              </a:defRPr>
            </a:lvl1pPr>
          </a:lstStyle>
          <a:p>
            <a:pPr lvl="0"/>
            <a:r>
              <a:rPr lang="nb-NO" dirty="0"/>
              <a:t>Kilde til sitat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60157" y="1224153"/>
            <a:ext cx="13321666" cy="3924490"/>
          </a:xfrm>
        </p:spPr>
        <p:txBody>
          <a:bodyPr>
            <a:normAutofit/>
          </a:bodyPr>
          <a:lstStyle>
            <a:lvl1pPr marL="540000" indent="-540000">
              <a:buClrTx/>
              <a:buFont typeface="Arial" panose="020B0604020202020204" pitchFamily="34" charset="0"/>
              <a:buChar char="•"/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Sett inn sitat</a:t>
            </a:r>
          </a:p>
        </p:txBody>
      </p:sp>
    </p:spTree>
    <p:extLst>
      <p:ext uri="{BB962C8B-B14F-4D97-AF65-F5344CB8AC3E}">
        <p14:creationId xmlns:p14="http://schemas.microsoft.com/office/powerpoint/2010/main" val="434141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slide Blå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157" y="5670710"/>
            <a:ext cx="13321666" cy="6177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Texta" panose="02000000000000000000" pitchFamily="50" charset="0"/>
              </a:defRPr>
            </a:lvl1pPr>
          </a:lstStyle>
          <a:p>
            <a:pPr lvl="0"/>
            <a:r>
              <a:rPr lang="nb-NO" dirty="0"/>
              <a:t>Kilde til sitat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60157" y="1224153"/>
            <a:ext cx="13321666" cy="3924490"/>
          </a:xfrm>
        </p:spPr>
        <p:txBody>
          <a:bodyPr>
            <a:normAutofit/>
          </a:bodyPr>
          <a:lstStyle>
            <a:lvl1pPr marL="540000" indent="-540000">
              <a:buClrTx/>
              <a:buFont typeface="Arial" panose="020B0604020202020204" pitchFamily="34" charset="0"/>
              <a:buChar char="•"/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Sett inn sitat</a:t>
            </a:r>
          </a:p>
        </p:txBody>
      </p:sp>
    </p:spTree>
    <p:extLst>
      <p:ext uri="{BB962C8B-B14F-4D97-AF65-F5344CB8AC3E}">
        <p14:creationId xmlns:p14="http://schemas.microsoft.com/office/powerpoint/2010/main" val="356145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260157" y="2592324"/>
            <a:ext cx="6480810" cy="5472684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461058" y="2592324"/>
            <a:ext cx="6480810" cy="5472684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19.04.2023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13274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60157" y="288036"/>
            <a:ext cx="13861732" cy="1800285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157" y="2590799"/>
            <a:ext cx="13861732" cy="547268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117491" y="8595439"/>
            <a:ext cx="1128185" cy="24622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651F3-9B16-40C6-B209-3688FC9C95F6}" type="datetimeFigureOut">
              <a:rPr lang="nb-NO" smtClean="0"/>
              <a:t>19.04.2023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65334" y="8595439"/>
            <a:ext cx="9923747" cy="24622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4725214" y="8595439"/>
            <a:ext cx="411708" cy="24622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1DFAA-887F-4071-8EAD-E8CA316FCF06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4385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61" r:id="rId5"/>
    <p:sldLayoutId id="2147483662" r:id="rId6"/>
    <p:sldLayoutId id="2147483663" r:id="rId7"/>
    <p:sldLayoutId id="2147483664" r:id="rId8"/>
    <p:sldLayoutId id="2147483652" r:id="rId9"/>
    <p:sldLayoutId id="2147483653" r:id="rId10"/>
    <p:sldLayoutId id="2147483665" r:id="rId11"/>
    <p:sldLayoutId id="2147483666" r:id="rId12"/>
    <p:sldLayoutId id="2147483654" r:id="rId13"/>
    <p:sldLayoutId id="2147483655" r:id="rId14"/>
  </p:sldLayoutIdLst>
  <p:txStyles>
    <p:titleStyle>
      <a:lvl1pPr algn="l" defTabSz="1219078" rtl="0" eaLnBrk="1" latinLnBrk="0" hangingPunct="1">
        <a:lnSpc>
          <a:spcPct val="90000"/>
        </a:lnSpc>
        <a:spcBef>
          <a:spcPct val="0"/>
        </a:spcBef>
        <a:buNone/>
        <a:defRPr sz="7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96000" indent="-396000" algn="l" defTabSz="1219078" rtl="0" eaLnBrk="1" latinLnBrk="0" hangingPunct="1">
        <a:lnSpc>
          <a:spcPct val="90000"/>
        </a:lnSpc>
        <a:spcBef>
          <a:spcPts val="1333"/>
        </a:spcBef>
        <a:buClr>
          <a:schemeClr val="accent1"/>
        </a:buClr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92000" indent="-396000" algn="l" defTabSz="1219078" rtl="0" eaLnBrk="1" latinLnBrk="0" hangingPunct="1">
        <a:lnSpc>
          <a:spcPct val="90000"/>
        </a:lnSpc>
        <a:spcBef>
          <a:spcPts val="667"/>
        </a:spcBef>
        <a:buClr>
          <a:schemeClr val="accent1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000" indent="-396000" algn="l" defTabSz="1219078" rtl="0" eaLnBrk="1" latinLnBrk="0" hangingPunct="1">
        <a:lnSpc>
          <a:spcPct val="90000"/>
        </a:lnSpc>
        <a:spcBef>
          <a:spcPts val="667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584000" indent="-396000" algn="l" defTabSz="1219078" rtl="0" eaLnBrk="1" latinLnBrk="0" hangingPunct="1">
        <a:lnSpc>
          <a:spcPct val="90000"/>
        </a:lnSpc>
        <a:spcBef>
          <a:spcPts val="667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80000" indent="-396000" algn="l" defTabSz="1219078" rtl="0" eaLnBrk="1" latinLnBrk="0" hangingPunct="1">
        <a:lnSpc>
          <a:spcPct val="90000"/>
        </a:lnSpc>
        <a:spcBef>
          <a:spcPts val="667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465" indent="-304770" algn="l" defTabSz="1219078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004" indent="-304770" algn="l" defTabSz="1219078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543" indent="-304770" algn="l" defTabSz="1219078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082" indent="-304770" algn="l" defTabSz="1219078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39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78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17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56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695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34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773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12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D5A639-6E9F-4B84-8408-510008344E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Styrets arbeid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7E170CF-891B-4F8A-888E-AC3EAAAF85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EB1D1D4-9BD2-42F2-9846-78C1C9B5EB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b-NO" dirty="0" smtClean="0"/>
              <a:t>19.04.23 </a:t>
            </a:r>
            <a:r>
              <a:rPr lang="nb-NO" dirty="0"/>
              <a:t>Eva Buschmann</a:t>
            </a:r>
          </a:p>
        </p:txBody>
      </p:sp>
    </p:spTree>
    <p:extLst>
      <p:ext uri="{BB962C8B-B14F-4D97-AF65-F5344CB8AC3E}">
        <p14:creationId xmlns:p14="http://schemas.microsoft.com/office/powerpoint/2010/main" val="322246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E42FEC-ED65-47C7-AF60-469D07D8CB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2256" y="518984"/>
            <a:ext cx="14060955" cy="3316416"/>
          </a:xfrm>
        </p:spPr>
        <p:txBody>
          <a:bodyPr>
            <a:normAutofit/>
          </a:bodyPr>
          <a:lstStyle/>
          <a:p>
            <a:r>
              <a:rPr lang="nb-NO" sz="8000" dirty="0"/>
              <a:t>Styremedlemmene er kollektivt og personlig ansvarlige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70FEE72-F424-4852-A74C-21D5378555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2256" y="4639378"/>
            <a:ext cx="12895644" cy="2831274"/>
          </a:xfrm>
        </p:spPr>
        <p:txBody>
          <a:bodyPr>
            <a:normAutofit fontScale="70000" lnSpcReduction="20000"/>
          </a:bodyPr>
          <a:lstStyle/>
          <a:p>
            <a:pPr marL="685800" indent="-6858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nb-NO" dirty="0"/>
              <a:t>nødvendig planlegging </a:t>
            </a:r>
          </a:p>
          <a:p>
            <a:pPr marL="685800" indent="-6858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nb-NO" dirty="0"/>
              <a:t>forsvarlig organisering </a:t>
            </a:r>
          </a:p>
          <a:p>
            <a:pPr marL="685800" indent="-6858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nb-NO" dirty="0"/>
              <a:t>kontroll med </a:t>
            </a:r>
            <a:r>
              <a:rPr lang="nb-NO" sz="5700" b="1" dirty="0"/>
              <a:t>økonomien</a:t>
            </a:r>
            <a:r>
              <a:rPr lang="nb-NO" dirty="0"/>
              <a:t> </a:t>
            </a:r>
          </a:p>
          <a:p>
            <a:pPr marL="685800" indent="-6858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nb-NO" dirty="0"/>
              <a:t>nødvendige undersøkelser for å kunne løse oppgavene </a:t>
            </a:r>
          </a:p>
          <a:p>
            <a:pPr marL="685800" indent="-6858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nb-NO" dirty="0"/>
              <a:t>saker behandles i styremøte </a:t>
            </a:r>
          </a:p>
          <a:p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3D351F0-ECD6-4930-B51C-9F6CF871F7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52256" y="7695787"/>
            <a:ext cx="12209844" cy="1168814"/>
          </a:xfrm>
        </p:spPr>
        <p:txBody>
          <a:bodyPr>
            <a:normAutofit/>
          </a:bodyPr>
          <a:lstStyle/>
          <a:p>
            <a:r>
              <a:rPr lang="nb-NO" dirty="0"/>
              <a:t>Aksjeloven benyttes analogt, foreningsretten er </a:t>
            </a:r>
            <a:r>
              <a:rPr lang="nb-NO" dirty="0" err="1"/>
              <a:t>ulovsfestet</a:t>
            </a:r>
            <a:r>
              <a:rPr lang="nb-NO" dirty="0"/>
              <a:t> – vår «lov» er vedtektene </a:t>
            </a:r>
          </a:p>
        </p:txBody>
      </p:sp>
      <p:sp>
        <p:nvSpPr>
          <p:cNvPr id="6" name="Snakkeboble: oval 5">
            <a:extLst>
              <a:ext uri="{FF2B5EF4-FFF2-40B4-BE49-F238E27FC236}">
                <a16:creationId xmlns:a16="http://schemas.microsoft.com/office/drawing/2014/main" id="{D4451A8D-EA4D-4ADB-AE29-17645E1A49C5}"/>
              </a:ext>
            </a:extLst>
          </p:cNvPr>
          <p:cNvSpPr/>
          <p:nvPr/>
        </p:nvSpPr>
        <p:spPr>
          <a:xfrm>
            <a:off x="12458700" y="3556826"/>
            <a:ext cx="2743200" cy="1371600"/>
          </a:xfrm>
          <a:prstGeom prst="wedgeEllipseCallout">
            <a:avLst>
              <a:gd name="adj1" fmla="val -58333"/>
              <a:gd name="adj2" fmla="val 104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Plikt til å handle</a:t>
            </a:r>
          </a:p>
        </p:txBody>
      </p:sp>
      <p:sp>
        <p:nvSpPr>
          <p:cNvPr id="7" name="Lyn 6">
            <a:extLst>
              <a:ext uri="{FF2B5EF4-FFF2-40B4-BE49-F238E27FC236}">
                <a16:creationId xmlns:a16="http://schemas.microsoft.com/office/drawing/2014/main" id="{E19A6116-A707-460D-822F-FE39F68F10A5}"/>
              </a:ext>
            </a:extLst>
          </p:cNvPr>
          <p:cNvSpPr/>
          <p:nvPr/>
        </p:nvSpPr>
        <p:spPr>
          <a:xfrm flipH="1">
            <a:off x="7848600" y="3835400"/>
            <a:ext cx="1727200" cy="16129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2421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9B276B7-614A-4970-92EA-F88227290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157" y="288036"/>
            <a:ext cx="13861732" cy="1800285"/>
          </a:xfrm>
        </p:spPr>
        <p:txBody>
          <a:bodyPr anchor="b">
            <a:normAutofit/>
          </a:bodyPr>
          <a:lstStyle/>
          <a:p>
            <a:r>
              <a:rPr lang="nb-NO">
                <a:solidFill>
                  <a:srgbClr val="D33352"/>
                </a:solidFill>
              </a:rPr>
              <a:t>Vedtektene</a:t>
            </a:r>
            <a:r>
              <a:rPr lang="nb-NO"/>
              <a:t> </a:t>
            </a:r>
            <a:r>
              <a:rPr lang="nb-NO" dirty="0"/>
              <a:t>om styrets oppgaver</a:t>
            </a:r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4B25A499-8389-4C87-9B41-6A62562815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204079"/>
              </p:ext>
            </p:extLst>
          </p:nvPr>
        </p:nvGraphicFramePr>
        <p:xfrm>
          <a:off x="1260157" y="2590798"/>
          <a:ext cx="13861732" cy="6265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0072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33F962-C9CC-4EDC-9A1A-D3B97A9B6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157" y="266700"/>
            <a:ext cx="14297343" cy="1784017"/>
          </a:xfrm>
        </p:spPr>
        <p:txBody>
          <a:bodyPr anchor="t">
            <a:normAutofit fontScale="90000"/>
          </a:bodyPr>
          <a:lstStyle/>
          <a:p>
            <a:r>
              <a:rPr lang="nb-NO" sz="6600" b="1" dirty="0"/>
              <a:t>Konstituering – definere roller på første møte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B9C9D8E-21DD-4888-A3C6-C201846A0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0157" y="2393298"/>
            <a:ext cx="14157643" cy="5976001"/>
          </a:xfrm>
        </p:spPr>
        <p:txBody>
          <a:bodyPr>
            <a:normAutofit/>
          </a:bodyPr>
          <a:lstStyle/>
          <a:p>
            <a:r>
              <a:rPr lang="nb-NO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Leder – valgt av årsmøtet</a:t>
            </a:r>
          </a:p>
          <a:p>
            <a:r>
              <a:rPr lang="nb-NO" sz="4400" dirty="0"/>
              <a:t>Nestleder – leders stedfortreder</a:t>
            </a:r>
          </a:p>
          <a:p>
            <a:r>
              <a:rPr lang="nb-NO" sz="4400" dirty="0"/>
              <a:t>Sekretær – protokollfører, fylkeslagets skriver</a:t>
            </a:r>
          </a:p>
          <a:p>
            <a:r>
              <a:rPr lang="nb-NO" sz="4400" dirty="0"/>
              <a:t>Kasserer – økonomiansvarlig</a:t>
            </a:r>
          </a:p>
          <a:p>
            <a:r>
              <a:rPr lang="nb-NO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Styremedlem – likeverdig styremedlem </a:t>
            </a:r>
          </a:p>
          <a:p>
            <a:endParaRPr lang="nb-NO" sz="4400" dirty="0"/>
          </a:p>
          <a:p>
            <a:r>
              <a:rPr lang="nb-NO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Varamedlem – valgt av årsmøtet</a:t>
            </a:r>
          </a:p>
        </p:txBody>
      </p:sp>
      <p:sp>
        <p:nvSpPr>
          <p:cNvPr id="4" name="Snakkeboble: oval 3">
            <a:extLst>
              <a:ext uri="{FF2B5EF4-FFF2-40B4-BE49-F238E27FC236}">
                <a16:creationId xmlns:a16="http://schemas.microsoft.com/office/drawing/2014/main" id="{2353BF4B-47C7-45EB-B3BF-AA9DD20B3577}"/>
              </a:ext>
            </a:extLst>
          </p:cNvPr>
          <p:cNvSpPr/>
          <p:nvPr/>
        </p:nvSpPr>
        <p:spPr>
          <a:xfrm>
            <a:off x="10756900" y="5549900"/>
            <a:ext cx="2895600" cy="948998"/>
          </a:xfrm>
          <a:prstGeom prst="wedgeEllipseCallout">
            <a:avLst>
              <a:gd name="adj1" fmla="val -64583"/>
              <a:gd name="adj2" fmla="val -147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Nettansvarlig</a:t>
            </a:r>
          </a:p>
        </p:txBody>
      </p:sp>
    </p:spTree>
    <p:extLst>
      <p:ext uri="{BB962C8B-B14F-4D97-AF65-F5344CB8AC3E}">
        <p14:creationId xmlns:p14="http://schemas.microsoft.com/office/powerpoint/2010/main" val="2357236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129374" y="2550711"/>
            <a:ext cx="12601575" cy="2532618"/>
          </a:xfrm>
        </p:spPr>
        <p:txBody>
          <a:bodyPr>
            <a:normAutofit fontScale="90000"/>
          </a:bodyPr>
          <a:lstStyle/>
          <a:p>
            <a:r>
              <a:rPr lang="nb-NO" dirty="0"/>
              <a:t>Sekretærarbeid og  dokumentasjons-</a:t>
            </a:r>
            <a:br>
              <a:rPr lang="nb-NO" dirty="0"/>
            </a:br>
            <a:r>
              <a:rPr lang="nb-NO" dirty="0"/>
              <a:t>oppgaver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2052256" y="5677573"/>
            <a:ext cx="12601575" cy="1587881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32DD9E-6426-4617-82AF-0B4DCA14A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>
                <a:solidFill>
                  <a:srgbClr val="0970B5"/>
                </a:solidFill>
              </a:rPr>
              <a:t>Sekretærens oppgaver</a:t>
            </a:r>
            <a:endParaRPr lang="nb-NO" dirty="0">
              <a:solidFill>
                <a:srgbClr val="0970B5"/>
              </a:solidFill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3C10046-61AC-4EB3-AE2A-48A50BE29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nb-NO" dirty="0"/>
              <a:t>føre protokoll fra styremøter og medlemsmøter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b-NO" dirty="0"/>
              <a:t>arkivere brev og dokumenter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b-NO" dirty="0"/>
              <a:t>bistå leder med møteinnkallinger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b-NO" dirty="0"/>
              <a:t>sørge for at protokoller oversendes sentralstyret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b-NO" dirty="0"/>
              <a:t>skrive utkast til beretning som styret behandler før den legges fram for årsmøtet</a:t>
            </a:r>
          </a:p>
          <a:p>
            <a:endParaRPr lang="nb-NO" dirty="0"/>
          </a:p>
        </p:txBody>
      </p:sp>
      <p:sp>
        <p:nvSpPr>
          <p:cNvPr id="4" name="Snakkeboble: oval 3">
            <a:extLst>
              <a:ext uri="{FF2B5EF4-FFF2-40B4-BE49-F238E27FC236}">
                <a16:creationId xmlns:a16="http://schemas.microsoft.com/office/drawing/2014/main" id="{529A31B0-6A26-4405-8F36-C98808AFC383}"/>
              </a:ext>
            </a:extLst>
          </p:cNvPr>
          <p:cNvSpPr/>
          <p:nvPr/>
        </p:nvSpPr>
        <p:spPr>
          <a:xfrm rot="21195197">
            <a:off x="10865173" y="419100"/>
            <a:ext cx="4828746" cy="4152900"/>
          </a:xfrm>
          <a:prstGeom prst="wedgeEllipseCallout">
            <a:avLst>
              <a:gd name="adj1" fmla="val -51839"/>
              <a:gd name="adj2" fmla="val 62171"/>
            </a:avLst>
          </a:prstGeom>
          <a:scene3d>
            <a:camera prst="perspectiveHeroicExtreme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dirty="0"/>
              <a:t>Ifølge </a:t>
            </a:r>
            <a:r>
              <a:rPr lang="nb-NO" dirty="0">
                <a:solidFill>
                  <a:schemeClr val="bg1"/>
                </a:solidFill>
              </a:rPr>
              <a:t>vedtektene § 9.2 </a:t>
            </a:r>
            <a:r>
              <a:rPr lang="nb-NO" dirty="0"/>
              <a:t>skal protokoll skrives fra hvert møte og oversendes sentralstyret fortløpende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>
            <a:extLst>
              <a:ext uri="{FF2B5EF4-FFF2-40B4-BE49-F238E27FC236}">
                <a16:creationId xmlns:a16="http://schemas.microsoft.com/office/drawing/2014/main" id="{AB824377-C031-CBD1-AEBA-802B83761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Mal for protokoll i fylkeslaget</a:t>
            </a:r>
          </a:p>
        </p:txBody>
      </p:sp>
      <p:pic>
        <p:nvPicPr>
          <p:cNvPr id="12" name="Plassholder for innhold 11">
            <a:extLst>
              <a:ext uri="{FF2B5EF4-FFF2-40B4-BE49-F238E27FC236}">
                <a16:creationId xmlns:a16="http://schemas.microsoft.com/office/drawing/2014/main" id="{5FE6D068-E1F6-1470-96C4-90601E9487A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12863" y="2201840"/>
            <a:ext cx="4998203" cy="6759476"/>
          </a:xfrm>
        </p:spPr>
      </p:pic>
      <p:pic>
        <p:nvPicPr>
          <p:cNvPr id="14" name="Plassholder for innhold 13">
            <a:extLst>
              <a:ext uri="{FF2B5EF4-FFF2-40B4-BE49-F238E27FC236}">
                <a16:creationId xmlns:a16="http://schemas.microsoft.com/office/drawing/2014/main" id="{2176A110-D5DA-79F5-6881-3B15C23DCE3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8461375" y="2371241"/>
            <a:ext cx="7471163" cy="5221780"/>
          </a:xfrm>
        </p:spPr>
      </p:pic>
    </p:spTree>
    <p:extLst>
      <p:ext uri="{BB962C8B-B14F-4D97-AF65-F5344CB8AC3E}">
        <p14:creationId xmlns:p14="http://schemas.microsoft.com/office/powerpoint/2010/main" val="3012824279"/>
      </p:ext>
    </p:extLst>
  </p:cSld>
  <p:clrMapOvr>
    <a:masterClrMapping/>
  </p:clrMapOvr>
</p:sld>
</file>

<file path=ppt/theme/theme1.xml><?xml version="1.0" encoding="utf-8"?>
<a:theme xmlns:a="http://schemas.openxmlformats.org/drawingml/2006/main" name="PPTmal_CPForeningen">
  <a:themeElements>
    <a:clrScheme name="CP Foreninge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33352"/>
      </a:accent1>
      <a:accent2>
        <a:srgbClr val="0970B5"/>
      </a:accent2>
      <a:accent3>
        <a:srgbClr val="575757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P Foreningen">
      <a:majorFont>
        <a:latin typeface="Texta Heavy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mal_CPForeningen.potx" id="{1D9952DC-7C98-4F32-AAB5-AF491C57C25E}" vid="{4D0042C1-F576-4E01-878D-DA868565030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PPTmal_CPForeningen</Template>
  <TotalTime>1629</TotalTime>
  <Words>182</Words>
  <Application>Microsoft Office PowerPoint</Application>
  <PresentationFormat>Egendefinert</PresentationFormat>
  <Paragraphs>37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5" baseType="lpstr">
      <vt:lpstr>Arial</vt:lpstr>
      <vt:lpstr>Calibri</vt:lpstr>
      <vt:lpstr>Georgia</vt:lpstr>
      <vt:lpstr>Texta</vt:lpstr>
      <vt:lpstr>Texta Heavy</vt:lpstr>
      <vt:lpstr>Texta Medium</vt:lpstr>
      <vt:lpstr>Wingdings</vt:lpstr>
      <vt:lpstr>PPTmal_CPForeningen</vt:lpstr>
      <vt:lpstr>Styrets arbeid</vt:lpstr>
      <vt:lpstr>Styremedlemmene er kollektivt og personlig ansvarlige</vt:lpstr>
      <vt:lpstr>Vedtektene om styrets oppgaver</vt:lpstr>
      <vt:lpstr>Konstituering – definere roller på første møte</vt:lpstr>
      <vt:lpstr>Sekretærarbeid og  dokumentasjons- oppgaver</vt:lpstr>
      <vt:lpstr>Sekretærens oppgaver</vt:lpstr>
      <vt:lpstr>Mal for protokoll i fylkeslaget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Jon</dc:creator>
  <cp:lastModifiedBy>Eva Buschmann</cp:lastModifiedBy>
  <cp:revision>142</cp:revision>
  <cp:lastPrinted>2023-04-19T15:22:15Z</cp:lastPrinted>
  <dcterms:created xsi:type="dcterms:W3CDTF">2017-04-18T08:59:42Z</dcterms:created>
  <dcterms:modified xsi:type="dcterms:W3CDTF">2023-04-19T18:51:20Z</dcterms:modified>
</cp:coreProperties>
</file>