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519" r:id="rId3"/>
    <p:sldId id="520" r:id="rId4"/>
    <p:sldId id="496" r:id="rId5"/>
    <p:sldId id="497" r:id="rId6"/>
    <p:sldId id="521" r:id="rId7"/>
    <p:sldId id="558" r:id="rId8"/>
    <p:sldId id="523" r:id="rId9"/>
    <p:sldId id="524" r:id="rId10"/>
    <p:sldId id="549" r:id="rId11"/>
    <p:sldId id="553" r:id="rId12"/>
    <p:sldId id="554" r:id="rId13"/>
    <p:sldId id="555" r:id="rId14"/>
    <p:sldId id="550" r:id="rId15"/>
    <p:sldId id="573" r:id="rId16"/>
    <p:sldId id="551" r:id="rId17"/>
    <p:sldId id="559" r:id="rId18"/>
    <p:sldId id="556" r:id="rId19"/>
    <p:sldId id="564" r:id="rId20"/>
    <p:sldId id="562" r:id="rId21"/>
    <p:sldId id="571" r:id="rId22"/>
    <p:sldId id="566" r:id="rId23"/>
    <p:sldId id="531" r:id="rId24"/>
    <p:sldId id="569" r:id="rId25"/>
    <p:sldId id="567" r:id="rId26"/>
    <p:sldId id="568" r:id="rId27"/>
    <p:sldId id="435" r:id="rId28"/>
    <p:sldId id="443" r:id="rId29"/>
    <p:sldId id="431" r:id="rId30"/>
    <p:sldId id="481" r:id="rId31"/>
    <p:sldId id="479" r:id="rId32"/>
    <p:sldId id="570" r:id="rId33"/>
    <p:sldId id="483" r:id="rId34"/>
    <p:sldId id="492" r:id="rId35"/>
    <p:sldId id="484" r:id="rId36"/>
    <p:sldId id="547" r:id="rId37"/>
    <p:sldId id="485" r:id="rId38"/>
    <p:sldId id="539" r:id="rId39"/>
    <p:sldId id="572" r:id="rId40"/>
    <p:sldId id="491" r:id="rId41"/>
    <p:sldId id="518" r:id="rId4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80713" autoAdjust="0"/>
  </p:normalViewPr>
  <p:slideViewPr>
    <p:cSldViewPr snapToGrid="0">
      <p:cViewPr varScale="1">
        <p:scale>
          <a:sx n="71" d="100"/>
          <a:sy n="71" d="100"/>
        </p:scale>
        <p:origin x="965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10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222704197903403E-2"/>
          <c:y val="0.10282875073416199"/>
          <c:w val="0.56902574377798198"/>
          <c:h val="0.8004045905139988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64-45F1-A1AF-32E2A8B04D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64-45F1-A1AF-32E2A8B04D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64-45F1-A1AF-32E2A8B04D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64-45F1-A1AF-32E2A8B04D8E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64-45F1-A1AF-32E2A8B04D8E}"/>
              </c:ext>
            </c:extLst>
          </c:dPt>
          <c:dLbls>
            <c:dLbl>
              <c:idx val="4"/>
              <c:layout>
                <c:manualLayout>
                  <c:x val="-4.5741321226419137E-17"/>
                  <c:y val="8.6682427107959023E-2"/>
                </c:manualLayout>
              </c:layout>
              <c:tx>
                <c:rich>
                  <a:bodyPr/>
                  <a:lstStyle/>
                  <a:p>
                    <a:fld id="{46ADAA9D-5EB4-4E60-BBBB-E05DEADEEB3A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[VERDI]</a:t>
                    </a:fld>
                    <a:endParaRPr lang="nb-N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F64-45F1-A1AF-32E2A8B04D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'CP subtype'!$A$2:$A$6</c:f>
              <c:strCache>
                <c:ptCount val="5"/>
                <c:pt idx="0">
                  <c:v>spastisk unilateral</c:v>
                </c:pt>
                <c:pt idx="1">
                  <c:v>spastisk bilateral</c:v>
                </c:pt>
                <c:pt idx="2">
                  <c:v>dyskinetisk</c:v>
                </c:pt>
                <c:pt idx="3">
                  <c:v>ataktisk</c:v>
                </c:pt>
                <c:pt idx="4">
                  <c:v>uklassifisert</c:v>
                </c:pt>
              </c:strCache>
            </c:strRef>
          </c:cat>
          <c:val>
            <c:numRef>
              <c:f>'CP subtype'!$B$2:$B$6</c:f>
              <c:numCache>
                <c:formatCode>0%</c:formatCode>
                <c:ptCount val="5"/>
                <c:pt idx="0">
                  <c:v>0.44</c:v>
                </c:pt>
                <c:pt idx="1">
                  <c:v>0.44500000000000001</c:v>
                </c:pt>
                <c:pt idx="2">
                  <c:v>6.5000000000000002E-2</c:v>
                </c:pt>
                <c:pt idx="3">
                  <c:v>3.9E-2</c:v>
                </c:pt>
                <c:pt idx="4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64-45F1-A1AF-32E2A8B04D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71198547786318"/>
          <c:y val="0.30993218046325771"/>
          <c:w val="0.2839715280874634"/>
          <c:h val="0.472374243342860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16007932249837"/>
          <c:y val="4.0785983017849782E-2"/>
          <c:w val="0.74682088350067366"/>
          <c:h val="0.8663268315042377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20B-4FFA-A732-63BB85D994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GMFCS!$A$5:$A$10</c:f>
              <c:strCache>
                <c:ptCount val="6"/>
                <c:pt idx="0">
                  <c:v>GMFCS I</c:v>
                </c:pt>
                <c:pt idx="1">
                  <c:v>GMFCS II</c:v>
                </c:pt>
                <c:pt idx="2">
                  <c:v>GMFCS III</c:v>
                </c:pt>
                <c:pt idx="3">
                  <c:v>GMFCS IV</c:v>
                </c:pt>
                <c:pt idx="4">
                  <c:v>GMFCS V</c:v>
                </c:pt>
                <c:pt idx="5">
                  <c:v>Ikke klassifisert</c:v>
                </c:pt>
              </c:strCache>
            </c:strRef>
          </c:cat>
          <c:val>
            <c:numRef>
              <c:f>GMFCS!$B$5:$B$10</c:f>
              <c:numCache>
                <c:formatCode>0%</c:formatCode>
                <c:ptCount val="6"/>
                <c:pt idx="0">
                  <c:v>0.54115115653577195</c:v>
                </c:pt>
                <c:pt idx="1">
                  <c:v>0.16514254975793438</c:v>
                </c:pt>
                <c:pt idx="2">
                  <c:v>6.6702528240989781E-2</c:v>
                </c:pt>
                <c:pt idx="3">
                  <c:v>9.2522861753630989E-2</c:v>
                </c:pt>
                <c:pt idx="4">
                  <c:v>0.12963959117805271</c:v>
                </c:pt>
                <c:pt idx="5">
                  <c:v>4.8413125336202257E-3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0B-4FFA-A732-63BB85D99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0075024"/>
        <c:axId val="400077976"/>
      </c:barChart>
      <c:catAx>
        <c:axId val="4000750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0077976"/>
        <c:crosses val="autoZero"/>
        <c:auto val="1"/>
        <c:lblAlgn val="ctr"/>
        <c:lblOffset val="100"/>
        <c:noMultiLvlLbl val="0"/>
      </c:catAx>
      <c:valAx>
        <c:axId val="400077976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007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2267298109476"/>
          <c:y val="5.0925907649064073E-2"/>
          <c:w val="0.7216496062992126"/>
          <c:h val="0.8330941965587634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2.3735446530722161E-2"/>
                  <c:y val="1.640547789489824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C3D-4580-9CF2-9519EB6C29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MACS!$B$6:$B$11</c:f>
              <c:strCache>
                <c:ptCount val="6"/>
                <c:pt idx="0">
                  <c:v>MACS I</c:v>
                </c:pt>
                <c:pt idx="1">
                  <c:v>MACS II</c:v>
                </c:pt>
                <c:pt idx="2">
                  <c:v>MACS III</c:v>
                </c:pt>
                <c:pt idx="3">
                  <c:v>MACS IV</c:v>
                </c:pt>
                <c:pt idx="4">
                  <c:v>MACS V</c:v>
                </c:pt>
                <c:pt idx="5">
                  <c:v>Ikke klassifisert</c:v>
                </c:pt>
              </c:strCache>
            </c:strRef>
          </c:cat>
          <c:val>
            <c:numRef>
              <c:f>MACS!$C$6:$C$11</c:f>
              <c:numCache>
                <c:formatCode>0%</c:formatCode>
                <c:ptCount val="6"/>
                <c:pt idx="0">
                  <c:v>0.4120819848975189</c:v>
                </c:pt>
                <c:pt idx="1">
                  <c:v>0.27022653721682849</c:v>
                </c:pt>
                <c:pt idx="2">
                  <c:v>0.11650485436893204</c:v>
                </c:pt>
                <c:pt idx="3">
                  <c:v>6.2028047464940672E-2</c:v>
                </c:pt>
                <c:pt idx="4">
                  <c:v>0.1121898597626753</c:v>
                </c:pt>
                <c:pt idx="5">
                  <c:v>2.696871628910464E-2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3D-4580-9CF2-9519EB6C29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6445464"/>
        <c:axId val="315869352"/>
      </c:barChart>
      <c:catAx>
        <c:axId val="4064454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15869352"/>
        <c:crosses val="autoZero"/>
        <c:auto val="1"/>
        <c:lblAlgn val="ctr"/>
        <c:lblOffset val="100"/>
        <c:noMultiLvlLbl val="0"/>
      </c:catAx>
      <c:valAx>
        <c:axId val="315869352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6445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3206B5-C20F-4AF5-B5F6-568CA690BA9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E6E6E1B8-8A30-48C0-8F4F-5D0D9C42C198}">
      <dgm:prSet phldrT="[Tekst]"/>
      <dgm:spPr/>
      <dgm:t>
        <a:bodyPr/>
        <a:lstStyle/>
        <a:p>
          <a:r>
            <a:rPr lang="nb-NO" b="1" dirty="0"/>
            <a:t>Økt</a:t>
          </a:r>
          <a:r>
            <a:rPr lang="nb-NO" b="1" baseline="0" dirty="0"/>
            <a:t> kompetanse</a:t>
          </a:r>
          <a:endParaRPr lang="nb-NO" b="1" dirty="0"/>
        </a:p>
      </dgm:t>
    </dgm:pt>
    <dgm:pt modelId="{6A735AF5-1371-4677-926B-D3561976EF5D}" type="parTrans" cxnId="{3A5A2F4A-B8D6-465F-BCB7-109FEC0AA03A}">
      <dgm:prSet/>
      <dgm:spPr/>
      <dgm:t>
        <a:bodyPr/>
        <a:lstStyle/>
        <a:p>
          <a:endParaRPr lang="nb-NO"/>
        </a:p>
      </dgm:t>
    </dgm:pt>
    <dgm:pt modelId="{CB574BB9-1F34-4C8B-8A5C-BB65FF89458B}" type="sibTrans" cxnId="{3A5A2F4A-B8D6-465F-BCB7-109FEC0AA03A}">
      <dgm:prSet/>
      <dgm:spPr/>
      <dgm:t>
        <a:bodyPr/>
        <a:lstStyle/>
        <a:p>
          <a:endParaRPr lang="nb-NO"/>
        </a:p>
      </dgm:t>
    </dgm:pt>
    <dgm:pt modelId="{2D4C54CE-ABF3-4823-ABC7-3E7F11B52020}">
      <dgm:prSet phldrT="[Tekst]" custT="1"/>
      <dgm:spPr/>
      <dgm:t>
        <a:bodyPr/>
        <a:lstStyle/>
        <a:p>
          <a:r>
            <a:rPr lang="nb-NO" sz="2000" b="1" dirty="0"/>
            <a:t>Kvalitetsutvikling</a:t>
          </a:r>
        </a:p>
      </dgm:t>
    </dgm:pt>
    <dgm:pt modelId="{0EC1A81F-7D8A-4E04-B68B-DC58A9E0BC49}" type="parTrans" cxnId="{0FDCAF31-8E32-44F5-B62C-FE72653E3D6A}">
      <dgm:prSet/>
      <dgm:spPr/>
      <dgm:t>
        <a:bodyPr/>
        <a:lstStyle/>
        <a:p>
          <a:endParaRPr lang="nb-NO"/>
        </a:p>
      </dgm:t>
    </dgm:pt>
    <dgm:pt modelId="{DC72940F-5F2A-45CF-8A08-60CDDFDE436C}" type="sibTrans" cxnId="{0FDCAF31-8E32-44F5-B62C-FE72653E3D6A}">
      <dgm:prSet/>
      <dgm:spPr/>
      <dgm:t>
        <a:bodyPr/>
        <a:lstStyle/>
        <a:p>
          <a:endParaRPr lang="nb-NO"/>
        </a:p>
      </dgm:t>
    </dgm:pt>
    <dgm:pt modelId="{A8891C57-DD2D-43D3-8E2B-4BDB25B9F04C}">
      <dgm:prSet phldrT="[Tekst]" custT="1"/>
      <dgm:spPr/>
      <dgm:t>
        <a:bodyPr/>
        <a:lstStyle/>
        <a:p>
          <a:r>
            <a:rPr lang="nb-NO" sz="2000" b="1" dirty="0"/>
            <a:t>Likeverdig </a:t>
          </a:r>
          <a:r>
            <a:rPr lang="nb-NO" sz="2000" b="1" dirty="0">
              <a:solidFill>
                <a:schemeClr val="tx1"/>
              </a:solidFill>
            </a:rPr>
            <a:t>oppfølging</a:t>
          </a:r>
        </a:p>
      </dgm:t>
    </dgm:pt>
    <dgm:pt modelId="{F41EE81B-BAE5-408E-8DC7-844F2D617940}" type="parTrans" cxnId="{E3DBBD82-44C7-468E-AA4C-F9121D8DDDD1}">
      <dgm:prSet/>
      <dgm:spPr/>
      <dgm:t>
        <a:bodyPr/>
        <a:lstStyle/>
        <a:p>
          <a:endParaRPr lang="nb-NO"/>
        </a:p>
      </dgm:t>
    </dgm:pt>
    <dgm:pt modelId="{0B9C8E70-CBCA-465D-B6EC-184BEF591D2E}" type="sibTrans" cxnId="{E3DBBD82-44C7-468E-AA4C-F9121D8DDDD1}">
      <dgm:prSet/>
      <dgm:spPr/>
      <dgm:t>
        <a:bodyPr/>
        <a:lstStyle/>
        <a:p>
          <a:endParaRPr lang="nb-NO"/>
        </a:p>
      </dgm:t>
    </dgm:pt>
    <dgm:pt modelId="{45450540-CD0C-48D2-9200-E43FD598EDF1}" type="pres">
      <dgm:prSet presAssocID="{733206B5-C20F-4AF5-B5F6-568CA690BA9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EF8ADBA-C2D8-4E5D-B0AB-0A6C032D1444}" type="pres">
      <dgm:prSet presAssocID="{E6E6E1B8-8A30-48C0-8F4F-5D0D9C42C198}" presName="Accent1" presStyleCnt="0"/>
      <dgm:spPr/>
    </dgm:pt>
    <dgm:pt modelId="{AFBD2FD2-7470-48D3-8320-F9C862928791}" type="pres">
      <dgm:prSet presAssocID="{E6E6E1B8-8A30-48C0-8F4F-5D0D9C42C198}" presName="Accent" presStyleLbl="node1" presStyleIdx="0" presStyleCnt="3"/>
      <dgm:spPr/>
      <dgm:t>
        <a:bodyPr/>
        <a:lstStyle/>
        <a:p>
          <a:endParaRPr lang="nb-NO"/>
        </a:p>
      </dgm:t>
    </dgm:pt>
    <dgm:pt modelId="{DA3F6748-2923-4481-8A73-2090FD10F7F8}" type="pres">
      <dgm:prSet presAssocID="{E6E6E1B8-8A30-48C0-8F4F-5D0D9C42C198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98625-B0C2-4665-9873-6DD513BDDDA8}" type="pres">
      <dgm:prSet presAssocID="{2D4C54CE-ABF3-4823-ABC7-3E7F11B52020}" presName="Accent2" presStyleCnt="0"/>
      <dgm:spPr/>
    </dgm:pt>
    <dgm:pt modelId="{0F87CEFF-0E11-4F48-B8B3-AEFA64BFDD9F}" type="pres">
      <dgm:prSet presAssocID="{2D4C54CE-ABF3-4823-ABC7-3E7F11B52020}" presName="Accent" presStyleLbl="node1" presStyleIdx="1" presStyleCnt="3" custLinFactNeighborX="-8054" custLinFactNeighborY="-867"/>
      <dgm:spPr/>
    </dgm:pt>
    <dgm:pt modelId="{A5A46FF0-159D-4A3A-BC56-3F14DEA79FBF}" type="pres">
      <dgm:prSet presAssocID="{2D4C54CE-ABF3-4823-ABC7-3E7F11B52020}" presName="Parent2" presStyleLbl="revTx" presStyleIdx="1" presStyleCnt="3" custScaleX="1441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A388C-3B87-4362-9CEF-3740039DEDF8}" type="pres">
      <dgm:prSet presAssocID="{A8891C57-DD2D-43D3-8E2B-4BDB25B9F04C}" presName="Accent3" presStyleCnt="0"/>
      <dgm:spPr/>
    </dgm:pt>
    <dgm:pt modelId="{B8E85EBC-9BEC-40D7-AE69-4CF71E1EB3CB}" type="pres">
      <dgm:prSet presAssocID="{A8891C57-DD2D-43D3-8E2B-4BDB25B9F04C}" presName="Accent" presStyleLbl="node1" presStyleIdx="2" presStyleCnt="3"/>
      <dgm:spPr/>
    </dgm:pt>
    <dgm:pt modelId="{9FE8E767-2F26-45E7-9E0C-95C0C37152D8}" type="pres">
      <dgm:prSet presAssocID="{A8891C57-DD2D-43D3-8E2B-4BDB25B9F04C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53AB63-ACBB-4D45-BFC0-9BD94AA8C322}" type="presOf" srcId="{2D4C54CE-ABF3-4823-ABC7-3E7F11B52020}" destId="{A5A46FF0-159D-4A3A-BC56-3F14DEA79FBF}" srcOrd="0" destOrd="0" presId="urn:microsoft.com/office/officeart/2009/layout/CircleArrowProcess"/>
    <dgm:cxn modelId="{3A5A2F4A-B8D6-465F-BCB7-109FEC0AA03A}" srcId="{733206B5-C20F-4AF5-B5F6-568CA690BA96}" destId="{E6E6E1B8-8A30-48C0-8F4F-5D0D9C42C198}" srcOrd="0" destOrd="0" parTransId="{6A735AF5-1371-4677-926B-D3561976EF5D}" sibTransId="{CB574BB9-1F34-4C8B-8A5C-BB65FF89458B}"/>
    <dgm:cxn modelId="{E5782004-4F83-4907-B1C6-22EFF556C125}" type="presOf" srcId="{E6E6E1B8-8A30-48C0-8F4F-5D0D9C42C198}" destId="{DA3F6748-2923-4481-8A73-2090FD10F7F8}" srcOrd="0" destOrd="0" presId="urn:microsoft.com/office/officeart/2009/layout/CircleArrowProcess"/>
    <dgm:cxn modelId="{09ADE295-ACC2-4A4F-A8A2-9F1F2E726052}" type="presOf" srcId="{733206B5-C20F-4AF5-B5F6-568CA690BA96}" destId="{45450540-CD0C-48D2-9200-E43FD598EDF1}" srcOrd="0" destOrd="0" presId="urn:microsoft.com/office/officeart/2009/layout/CircleArrowProcess"/>
    <dgm:cxn modelId="{E3DBBD82-44C7-468E-AA4C-F9121D8DDDD1}" srcId="{733206B5-C20F-4AF5-B5F6-568CA690BA96}" destId="{A8891C57-DD2D-43D3-8E2B-4BDB25B9F04C}" srcOrd="2" destOrd="0" parTransId="{F41EE81B-BAE5-408E-8DC7-844F2D617940}" sibTransId="{0B9C8E70-CBCA-465D-B6EC-184BEF591D2E}"/>
    <dgm:cxn modelId="{0FDCAF31-8E32-44F5-B62C-FE72653E3D6A}" srcId="{733206B5-C20F-4AF5-B5F6-568CA690BA96}" destId="{2D4C54CE-ABF3-4823-ABC7-3E7F11B52020}" srcOrd="1" destOrd="0" parTransId="{0EC1A81F-7D8A-4E04-B68B-DC58A9E0BC49}" sibTransId="{DC72940F-5F2A-45CF-8A08-60CDDFDE436C}"/>
    <dgm:cxn modelId="{D0AC5CFF-9925-4E4E-84BD-5DFB659ABEDC}" type="presOf" srcId="{A8891C57-DD2D-43D3-8E2B-4BDB25B9F04C}" destId="{9FE8E767-2F26-45E7-9E0C-95C0C37152D8}" srcOrd="0" destOrd="0" presId="urn:microsoft.com/office/officeart/2009/layout/CircleArrowProcess"/>
    <dgm:cxn modelId="{3487BD0C-0316-437C-A545-0B7143236A2B}" type="presParOf" srcId="{45450540-CD0C-48D2-9200-E43FD598EDF1}" destId="{3EF8ADBA-C2D8-4E5D-B0AB-0A6C032D1444}" srcOrd="0" destOrd="0" presId="urn:microsoft.com/office/officeart/2009/layout/CircleArrowProcess"/>
    <dgm:cxn modelId="{77C91230-FE8B-4D02-972B-C70741DB584C}" type="presParOf" srcId="{3EF8ADBA-C2D8-4E5D-B0AB-0A6C032D1444}" destId="{AFBD2FD2-7470-48D3-8320-F9C862928791}" srcOrd="0" destOrd="0" presId="urn:microsoft.com/office/officeart/2009/layout/CircleArrowProcess"/>
    <dgm:cxn modelId="{012C3CFB-BEB0-41B8-8A85-DA020C2CF453}" type="presParOf" srcId="{45450540-CD0C-48D2-9200-E43FD598EDF1}" destId="{DA3F6748-2923-4481-8A73-2090FD10F7F8}" srcOrd="1" destOrd="0" presId="urn:microsoft.com/office/officeart/2009/layout/CircleArrowProcess"/>
    <dgm:cxn modelId="{A34D31F3-8C36-4656-9215-09353608C562}" type="presParOf" srcId="{45450540-CD0C-48D2-9200-E43FD598EDF1}" destId="{FBD98625-B0C2-4665-9873-6DD513BDDDA8}" srcOrd="2" destOrd="0" presId="urn:microsoft.com/office/officeart/2009/layout/CircleArrowProcess"/>
    <dgm:cxn modelId="{20AEBD87-CF27-4136-A2FE-F020C7E103A8}" type="presParOf" srcId="{FBD98625-B0C2-4665-9873-6DD513BDDDA8}" destId="{0F87CEFF-0E11-4F48-B8B3-AEFA64BFDD9F}" srcOrd="0" destOrd="0" presId="urn:microsoft.com/office/officeart/2009/layout/CircleArrowProcess"/>
    <dgm:cxn modelId="{830E8526-D824-4EE7-A8AB-0E8880B6226E}" type="presParOf" srcId="{45450540-CD0C-48D2-9200-E43FD598EDF1}" destId="{A5A46FF0-159D-4A3A-BC56-3F14DEA79FBF}" srcOrd="3" destOrd="0" presId="urn:microsoft.com/office/officeart/2009/layout/CircleArrowProcess"/>
    <dgm:cxn modelId="{269866CD-F23D-4EF3-9278-72BA69EB2C73}" type="presParOf" srcId="{45450540-CD0C-48D2-9200-E43FD598EDF1}" destId="{164A388C-3B87-4362-9CEF-3740039DEDF8}" srcOrd="4" destOrd="0" presId="urn:microsoft.com/office/officeart/2009/layout/CircleArrowProcess"/>
    <dgm:cxn modelId="{E359D4F2-2EA2-474C-A402-42FC5782A9E7}" type="presParOf" srcId="{164A388C-3B87-4362-9CEF-3740039DEDF8}" destId="{B8E85EBC-9BEC-40D7-AE69-4CF71E1EB3CB}" srcOrd="0" destOrd="0" presId="urn:microsoft.com/office/officeart/2009/layout/CircleArrowProcess"/>
    <dgm:cxn modelId="{F6D96B41-8C1F-4EF9-90A3-0270433F238C}" type="presParOf" srcId="{45450540-CD0C-48D2-9200-E43FD598EDF1}" destId="{9FE8E767-2F26-45E7-9E0C-95C0C37152D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9FD521-7D09-4766-8F2F-6A06B0EBFC4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CC68A08-5C7A-4B8B-949C-9736764971E4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0</a:t>
          </a:r>
        </a:p>
      </dgm:t>
    </dgm:pt>
    <dgm:pt modelId="{1EDFDF8B-802A-469D-A63C-8CDE614BF184}" type="parTrans" cxnId="{D42613B5-332A-4874-8453-EB5A7FBF307F}">
      <dgm:prSet/>
      <dgm:spPr/>
      <dgm:t>
        <a:bodyPr/>
        <a:lstStyle/>
        <a:p>
          <a:endParaRPr lang="nb-NO"/>
        </a:p>
      </dgm:t>
    </dgm:pt>
    <dgm:pt modelId="{73F73B4B-EF90-4711-91B0-211DF15312C2}" type="sibTrans" cxnId="{D42613B5-332A-4874-8453-EB5A7FBF307F}">
      <dgm:prSet/>
      <dgm:spPr/>
      <dgm:t>
        <a:bodyPr/>
        <a:lstStyle/>
        <a:p>
          <a:endParaRPr lang="nb-NO"/>
        </a:p>
      </dgm:t>
    </dgm:pt>
    <dgm:pt modelId="{B7423DFB-44BA-4B0C-A1EB-6F9128838447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1 år</a:t>
          </a:r>
        </a:p>
      </dgm:t>
    </dgm:pt>
    <dgm:pt modelId="{58824C9B-2E17-4EBC-A4CF-6237461EF9FF}" type="parTrans" cxnId="{BA57AEC1-FF52-40D5-A8BD-ACFECCCC5948}">
      <dgm:prSet/>
      <dgm:spPr/>
      <dgm:t>
        <a:bodyPr/>
        <a:lstStyle/>
        <a:p>
          <a:endParaRPr lang="nb-NO"/>
        </a:p>
      </dgm:t>
    </dgm:pt>
    <dgm:pt modelId="{B2BF6984-4405-4E60-A1A0-E8AAE2FC861D}" type="sibTrans" cxnId="{BA57AEC1-FF52-40D5-A8BD-ACFECCCC5948}">
      <dgm:prSet/>
      <dgm:spPr/>
      <dgm:t>
        <a:bodyPr/>
        <a:lstStyle/>
        <a:p>
          <a:endParaRPr lang="nb-NO"/>
        </a:p>
      </dgm:t>
    </dgm:pt>
    <dgm:pt modelId="{D96FC8B4-9210-441F-8674-7863EA264009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2 år</a:t>
          </a:r>
        </a:p>
      </dgm:t>
    </dgm:pt>
    <dgm:pt modelId="{CB28F248-CCFA-4DDC-9DF6-8AFCAD57A298}" type="parTrans" cxnId="{A48B7C37-14FE-4AE7-956E-8D0AC909379E}">
      <dgm:prSet/>
      <dgm:spPr/>
      <dgm:t>
        <a:bodyPr/>
        <a:lstStyle/>
        <a:p>
          <a:endParaRPr lang="nb-NO"/>
        </a:p>
      </dgm:t>
    </dgm:pt>
    <dgm:pt modelId="{664C9B37-A728-4166-87C3-2C6176C85B42}" type="sibTrans" cxnId="{A48B7C37-14FE-4AE7-956E-8D0AC909379E}">
      <dgm:prSet/>
      <dgm:spPr/>
      <dgm:t>
        <a:bodyPr/>
        <a:lstStyle/>
        <a:p>
          <a:endParaRPr lang="nb-NO"/>
        </a:p>
      </dgm:t>
    </dgm:pt>
    <dgm:pt modelId="{0609D47B-5A2A-417F-8938-4D52F4FD85C1}">
      <dgm:prSet phldrT="[Tekst]"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11 år</a:t>
          </a:r>
        </a:p>
      </dgm:t>
    </dgm:pt>
    <dgm:pt modelId="{7A39632C-5415-4AB1-9103-33990B1779A3}" type="parTrans" cxnId="{250BA845-3180-45B0-8453-48F6C63294F8}">
      <dgm:prSet/>
      <dgm:spPr/>
      <dgm:t>
        <a:bodyPr/>
        <a:lstStyle/>
        <a:p>
          <a:endParaRPr lang="nb-NO"/>
        </a:p>
      </dgm:t>
    </dgm:pt>
    <dgm:pt modelId="{4F5A8282-465E-4599-A60E-0DCB69845CB4}" type="sibTrans" cxnId="{250BA845-3180-45B0-8453-48F6C63294F8}">
      <dgm:prSet/>
      <dgm:spPr/>
      <dgm:t>
        <a:bodyPr/>
        <a:lstStyle/>
        <a:p>
          <a:endParaRPr lang="nb-NO"/>
        </a:p>
      </dgm:t>
    </dgm:pt>
    <dgm:pt modelId="{676C478A-D3AC-496D-8FE8-7DCC6EC1CD88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3 år</a:t>
          </a:r>
        </a:p>
      </dgm:t>
    </dgm:pt>
    <dgm:pt modelId="{1F52B03E-2410-41A5-BA22-13EA7A856729}" type="parTrans" cxnId="{F7D646B0-0385-4168-85C5-98F312EE684A}">
      <dgm:prSet/>
      <dgm:spPr/>
      <dgm:t>
        <a:bodyPr/>
        <a:lstStyle/>
        <a:p>
          <a:endParaRPr lang="nb-NO"/>
        </a:p>
      </dgm:t>
    </dgm:pt>
    <dgm:pt modelId="{3CE57647-28BC-4A24-B68E-7D696A0703CF}" type="sibTrans" cxnId="{F7D646B0-0385-4168-85C5-98F312EE684A}">
      <dgm:prSet/>
      <dgm:spPr/>
      <dgm:t>
        <a:bodyPr/>
        <a:lstStyle/>
        <a:p>
          <a:endParaRPr lang="nb-NO"/>
        </a:p>
      </dgm:t>
    </dgm:pt>
    <dgm:pt modelId="{B3B78764-B553-4FBE-9E96-5B5850825B17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4 år</a:t>
          </a:r>
        </a:p>
      </dgm:t>
    </dgm:pt>
    <dgm:pt modelId="{866B457B-E288-4409-A710-522002D52675}" type="parTrans" cxnId="{1F900B4B-2300-4987-9939-F16D2F2661C9}">
      <dgm:prSet/>
      <dgm:spPr/>
      <dgm:t>
        <a:bodyPr/>
        <a:lstStyle/>
        <a:p>
          <a:endParaRPr lang="nb-NO"/>
        </a:p>
      </dgm:t>
    </dgm:pt>
    <dgm:pt modelId="{B11C1CF1-A46A-4A67-89E8-A859C59AF85B}" type="sibTrans" cxnId="{1F900B4B-2300-4987-9939-F16D2F2661C9}">
      <dgm:prSet/>
      <dgm:spPr/>
      <dgm:t>
        <a:bodyPr/>
        <a:lstStyle/>
        <a:p>
          <a:endParaRPr lang="nb-NO"/>
        </a:p>
      </dgm:t>
    </dgm:pt>
    <dgm:pt modelId="{8EE38D55-DF13-4F14-B12D-C812BB2A8C86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5 år</a:t>
          </a:r>
        </a:p>
      </dgm:t>
    </dgm:pt>
    <dgm:pt modelId="{1117CDFC-B2C9-4EDD-B7FF-94E4B3253360}" type="parTrans" cxnId="{CE4E0E35-C867-4A2F-AD27-0165926C9636}">
      <dgm:prSet/>
      <dgm:spPr/>
      <dgm:t>
        <a:bodyPr/>
        <a:lstStyle/>
        <a:p>
          <a:endParaRPr lang="nb-NO"/>
        </a:p>
      </dgm:t>
    </dgm:pt>
    <dgm:pt modelId="{DDF8E71D-1B41-4D12-824B-022883A67595}" type="sibTrans" cxnId="{CE4E0E35-C867-4A2F-AD27-0165926C9636}">
      <dgm:prSet/>
      <dgm:spPr/>
      <dgm:t>
        <a:bodyPr/>
        <a:lstStyle/>
        <a:p>
          <a:endParaRPr lang="nb-NO"/>
        </a:p>
      </dgm:t>
    </dgm:pt>
    <dgm:pt modelId="{79DADF3E-435C-4F71-A5E0-B47691DF546C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6år</a:t>
          </a:r>
        </a:p>
      </dgm:t>
    </dgm:pt>
    <dgm:pt modelId="{C73F50B1-0F84-46DF-93C7-FB3744A0BF9D}" type="parTrans" cxnId="{C9D58806-4968-4A9A-BDE6-16E71005FEDE}">
      <dgm:prSet/>
      <dgm:spPr/>
      <dgm:t>
        <a:bodyPr/>
        <a:lstStyle/>
        <a:p>
          <a:endParaRPr lang="nb-NO"/>
        </a:p>
      </dgm:t>
    </dgm:pt>
    <dgm:pt modelId="{EC74A2F2-28AC-45E9-9E57-FAA9E085B93B}" type="sibTrans" cxnId="{C9D58806-4968-4A9A-BDE6-16E71005FEDE}">
      <dgm:prSet/>
      <dgm:spPr/>
      <dgm:t>
        <a:bodyPr/>
        <a:lstStyle/>
        <a:p>
          <a:endParaRPr lang="nb-NO"/>
        </a:p>
      </dgm:t>
    </dgm:pt>
    <dgm:pt modelId="{9DA0082D-4D80-4700-A345-F8A51377B0CF}">
      <dgm:prSet phldrT="[Tekst]"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7 år</a:t>
          </a:r>
        </a:p>
      </dgm:t>
    </dgm:pt>
    <dgm:pt modelId="{C714E750-CDC6-4730-AF34-50EA3C5DE99F}" type="parTrans" cxnId="{5C2569FF-4E4E-4578-9FDA-0FDE65FBAAD8}">
      <dgm:prSet/>
      <dgm:spPr/>
      <dgm:t>
        <a:bodyPr/>
        <a:lstStyle/>
        <a:p>
          <a:endParaRPr lang="nb-NO"/>
        </a:p>
      </dgm:t>
    </dgm:pt>
    <dgm:pt modelId="{87A91B12-3B6E-4C20-A26D-4ACD8CC4692D}" type="sibTrans" cxnId="{5C2569FF-4E4E-4578-9FDA-0FDE65FBAAD8}">
      <dgm:prSet/>
      <dgm:spPr/>
      <dgm:t>
        <a:bodyPr/>
        <a:lstStyle/>
        <a:p>
          <a:endParaRPr lang="nb-NO"/>
        </a:p>
      </dgm:t>
    </dgm:pt>
    <dgm:pt modelId="{957BB109-24DC-4838-9FAD-81A0A124F9C2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8 år</a:t>
          </a:r>
        </a:p>
      </dgm:t>
    </dgm:pt>
    <dgm:pt modelId="{C7454E4E-F037-49A3-A947-107414404420}" type="parTrans" cxnId="{9F9636FF-A919-4589-AF0B-B92C6CCB85BE}">
      <dgm:prSet/>
      <dgm:spPr/>
      <dgm:t>
        <a:bodyPr/>
        <a:lstStyle/>
        <a:p>
          <a:endParaRPr lang="nb-NO"/>
        </a:p>
      </dgm:t>
    </dgm:pt>
    <dgm:pt modelId="{28D9DE7F-DDBA-4546-9733-F6705DB00BB1}" type="sibTrans" cxnId="{9F9636FF-A919-4589-AF0B-B92C6CCB85BE}">
      <dgm:prSet/>
      <dgm:spPr/>
      <dgm:t>
        <a:bodyPr/>
        <a:lstStyle/>
        <a:p>
          <a:endParaRPr lang="nb-NO"/>
        </a:p>
      </dgm:t>
    </dgm:pt>
    <dgm:pt modelId="{6835B1DC-DC4D-4728-BEAB-05C144F0B9FE}">
      <dgm:prSet phldrT="[Tekst]"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9 år</a:t>
          </a:r>
        </a:p>
      </dgm:t>
    </dgm:pt>
    <dgm:pt modelId="{AF11671E-4938-4079-BDCF-08255BAF3A35}" type="parTrans" cxnId="{DAA275D6-8B92-41A7-87E9-C8E0039AFC57}">
      <dgm:prSet/>
      <dgm:spPr/>
      <dgm:t>
        <a:bodyPr/>
        <a:lstStyle/>
        <a:p>
          <a:endParaRPr lang="nb-NO"/>
        </a:p>
      </dgm:t>
    </dgm:pt>
    <dgm:pt modelId="{F9DD0239-AACC-458D-9EDB-0A640BE6926E}" type="sibTrans" cxnId="{DAA275D6-8B92-41A7-87E9-C8E0039AFC57}">
      <dgm:prSet/>
      <dgm:spPr/>
      <dgm:t>
        <a:bodyPr/>
        <a:lstStyle/>
        <a:p>
          <a:endParaRPr lang="nb-NO"/>
        </a:p>
      </dgm:t>
    </dgm:pt>
    <dgm:pt modelId="{ED1F7186-0400-4446-A267-3F033FDDDB4A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10 år</a:t>
          </a:r>
        </a:p>
      </dgm:t>
    </dgm:pt>
    <dgm:pt modelId="{005EA2BD-00A1-43EC-8267-41CA8E8F3090}" type="parTrans" cxnId="{707EAA90-D776-40F2-9B9C-FA1FD5513E72}">
      <dgm:prSet/>
      <dgm:spPr/>
      <dgm:t>
        <a:bodyPr/>
        <a:lstStyle/>
        <a:p>
          <a:endParaRPr lang="nb-NO"/>
        </a:p>
      </dgm:t>
    </dgm:pt>
    <dgm:pt modelId="{DE1FC3DB-6EA9-43F7-A6DD-4DAA8C451469}" type="sibTrans" cxnId="{707EAA90-D776-40F2-9B9C-FA1FD5513E72}">
      <dgm:prSet/>
      <dgm:spPr/>
      <dgm:t>
        <a:bodyPr/>
        <a:lstStyle/>
        <a:p>
          <a:endParaRPr lang="nb-NO"/>
        </a:p>
      </dgm:t>
    </dgm:pt>
    <dgm:pt modelId="{7213052C-05FB-4382-B3E0-B66B7F1B287B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12 år</a:t>
          </a:r>
        </a:p>
      </dgm:t>
    </dgm:pt>
    <dgm:pt modelId="{543ACB7A-641C-434A-951F-B0BF3C2B99EF}" type="parTrans" cxnId="{DF4CEB65-FA96-4ACF-98D7-8339A0FF79A8}">
      <dgm:prSet/>
      <dgm:spPr/>
      <dgm:t>
        <a:bodyPr/>
        <a:lstStyle/>
        <a:p>
          <a:endParaRPr lang="nb-NO"/>
        </a:p>
      </dgm:t>
    </dgm:pt>
    <dgm:pt modelId="{2B2D9137-7C9A-4D41-A0E0-21FDE2564E70}" type="sibTrans" cxnId="{DF4CEB65-FA96-4ACF-98D7-8339A0FF79A8}">
      <dgm:prSet/>
      <dgm:spPr/>
      <dgm:t>
        <a:bodyPr/>
        <a:lstStyle/>
        <a:p>
          <a:endParaRPr lang="nb-NO"/>
        </a:p>
      </dgm:t>
    </dgm:pt>
    <dgm:pt modelId="{91514F0B-31ED-486B-9A40-FEDE9437100F}">
      <dgm:prSet phldrT="[Tekst]"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13 år</a:t>
          </a:r>
        </a:p>
      </dgm:t>
    </dgm:pt>
    <dgm:pt modelId="{F4CD0032-5325-46E3-B6F3-C2158E3243FB}" type="parTrans" cxnId="{0FF7E99B-E830-4AFF-9E19-CDE0E0E44BFC}">
      <dgm:prSet/>
      <dgm:spPr/>
      <dgm:t>
        <a:bodyPr/>
        <a:lstStyle/>
        <a:p>
          <a:endParaRPr lang="nb-NO"/>
        </a:p>
      </dgm:t>
    </dgm:pt>
    <dgm:pt modelId="{076D7598-B828-4B41-B2E4-603799718DA9}" type="sibTrans" cxnId="{0FF7E99B-E830-4AFF-9E19-CDE0E0E44BFC}">
      <dgm:prSet/>
      <dgm:spPr/>
      <dgm:t>
        <a:bodyPr/>
        <a:lstStyle/>
        <a:p>
          <a:endParaRPr lang="nb-NO"/>
        </a:p>
      </dgm:t>
    </dgm:pt>
    <dgm:pt modelId="{5444BA89-E649-4169-B9B7-A14E07B289B8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14 år</a:t>
          </a:r>
        </a:p>
      </dgm:t>
    </dgm:pt>
    <dgm:pt modelId="{46131474-1611-4530-9E4D-688CCBF81F4F}" type="parTrans" cxnId="{9B8198CB-D0B4-4968-86C3-79A4BBB196F1}">
      <dgm:prSet/>
      <dgm:spPr/>
      <dgm:t>
        <a:bodyPr/>
        <a:lstStyle/>
        <a:p>
          <a:endParaRPr lang="nb-NO"/>
        </a:p>
      </dgm:t>
    </dgm:pt>
    <dgm:pt modelId="{EE7FCB9A-CA42-419A-AE98-EAA1B1AA2E23}" type="sibTrans" cxnId="{9B8198CB-D0B4-4968-86C3-79A4BBB196F1}">
      <dgm:prSet/>
      <dgm:spPr/>
      <dgm:t>
        <a:bodyPr/>
        <a:lstStyle/>
        <a:p>
          <a:endParaRPr lang="nb-NO"/>
        </a:p>
      </dgm:t>
    </dgm:pt>
    <dgm:pt modelId="{EEED594B-BE44-4826-9077-D845FEE48420}">
      <dgm:prSet phldrT="[Tekst]"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15 år</a:t>
          </a:r>
        </a:p>
      </dgm:t>
    </dgm:pt>
    <dgm:pt modelId="{29192E18-7CBD-4A58-96C3-AE6FCA416A66}" type="parTrans" cxnId="{DA4BACB8-DA4A-4D3A-AE49-227D14044A98}">
      <dgm:prSet/>
      <dgm:spPr/>
      <dgm:t>
        <a:bodyPr/>
        <a:lstStyle/>
        <a:p>
          <a:endParaRPr lang="nb-NO"/>
        </a:p>
      </dgm:t>
    </dgm:pt>
    <dgm:pt modelId="{05B875B5-4042-4574-92A2-CDA27579A11D}" type="sibTrans" cxnId="{DA4BACB8-DA4A-4D3A-AE49-227D14044A98}">
      <dgm:prSet/>
      <dgm:spPr/>
      <dgm:t>
        <a:bodyPr/>
        <a:lstStyle/>
        <a:p>
          <a:endParaRPr lang="nb-NO"/>
        </a:p>
      </dgm:t>
    </dgm:pt>
    <dgm:pt modelId="{79F709B7-2F66-44B2-A4F0-50198618DD42}">
      <dgm:prSet phldrT="[Tekst]"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17 år</a:t>
          </a:r>
        </a:p>
      </dgm:t>
    </dgm:pt>
    <dgm:pt modelId="{15FEA425-82D1-4967-9F31-26BBEB949EEB}" type="parTrans" cxnId="{76C9D300-5D5E-4532-9894-7D8A679B7895}">
      <dgm:prSet/>
      <dgm:spPr/>
      <dgm:t>
        <a:bodyPr/>
        <a:lstStyle/>
        <a:p>
          <a:endParaRPr lang="nb-NO"/>
        </a:p>
      </dgm:t>
    </dgm:pt>
    <dgm:pt modelId="{787E7930-956B-42B0-96D3-066A4A6A8ECF}" type="sibTrans" cxnId="{76C9D300-5D5E-4532-9894-7D8A679B7895}">
      <dgm:prSet/>
      <dgm:spPr/>
      <dgm:t>
        <a:bodyPr/>
        <a:lstStyle/>
        <a:p>
          <a:endParaRPr lang="nb-NO"/>
        </a:p>
      </dgm:t>
    </dgm:pt>
    <dgm:pt modelId="{D8978E61-ECE5-4FF0-A1A2-08568F1D571C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18 år</a:t>
          </a:r>
        </a:p>
      </dgm:t>
    </dgm:pt>
    <dgm:pt modelId="{A0D67999-CC10-471B-9E22-B646AB708AD2}" type="parTrans" cxnId="{D2679B08-E404-4E9A-8F9D-4506B5E4DEA1}">
      <dgm:prSet/>
      <dgm:spPr/>
      <dgm:t>
        <a:bodyPr/>
        <a:lstStyle/>
        <a:p>
          <a:endParaRPr lang="nb-NO"/>
        </a:p>
      </dgm:t>
    </dgm:pt>
    <dgm:pt modelId="{836B00DC-E58E-464B-85F2-4D8704550F56}" type="sibTrans" cxnId="{D2679B08-E404-4E9A-8F9D-4506B5E4DEA1}">
      <dgm:prSet/>
      <dgm:spPr/>
      <dgm:t>
        <a:bodyPr/>
        <a:lstStyle/>
        <a:p>
          <a:endParaRPr lang="nb-NO"/>
        </a:p>
      </dgm:t>
    </dgm:pt>
    <dgm:pt modelId="{3E01FDE6-17AF-47A4-88FA-FEBA8B3DE2A8}">
      <dgm:prSet phldrT="[Tekst]"/>
      <dgm:spPr/>
      <dgm:t>
        <a:bodyPr/>
        <a:lstStyle/>
        <a:p>
          <a:r>
            <a:rPr lang="nb-NO" dirty="0">
              <a:solidFill>
                <a:schemeClr val="tx1"/>
              </a:solidFill>
            </a:rPr>
            <a:t>16 år</a:t>
          </a:r>
        </a:p>
      </dgm:t>
    </dgm:pt>
    <dgm:pt modelId="{E1FA1508-CEF5-4118-A9AC-CBB25A694448}" type="sibTrans" cxnId="{87849249-42E4-402F-9D1F-714C7272D807}">
      <dgm:prSet/>
      <dgm:spPr/>
      <dgm:t>
        <a:bodyPr/>
        <a:lstStyle/>
        <a:p>
          <a:endParaRPr lang="nb-NO"/>
        </a:p>
      </dgm:t>
    </dgm:pt>
    <dgm:pt modelId="{408F2439-8354-4B8C-9D21-E1BCE331BF7D}" type="parTrans" cxnId="{87849249-42E4-402F-9D1F-714C7272D807}">
      <dgm:prSet/>
      <dgm:spPr/>
      <dgm:t>
        <a:bodyPr/>
        <a:lstStyle/>
        <a:p>
          <a:endParaRPr lang="nb-NO"/>
        </a:p>
      </dgm:t>
    </dgm:pt>
    <dgm:pt modelId="{2E7346EE-B920-4445-BC27-BF2E3FADFE44}" type="pres">
      <dgm:prSet presAssocID="{1A9FD521-7D09-4766-8F2F-6A06B0EBFC43}" presName="CompostProcess" presStyleCnt="0">
        <dgm:presLayoutVars>
          <dgm:dir/>
          <dgm:resizeHandles val="exact"/>
        </dgm:presLayoutVars>
      </dgm:prSet>
      <dgm:spPr/>
    </dgm:pt>
    <dgm:pt modelId="{A2B7F842-CD43-4530-9B0B-09030BE20F2D}" type="pres">
      <dgm:prSet presAssocID="{1A9FD521-7D09-4766-8F2F-6A06B0EBFC43}" presName="arrow" presStyleLbl="bgShp" presStyleIdx="0" presStyleCnt="1" custScaleX="117647"/>
      <dgm:spPr/>
    </dgm:pt>
    <dgm:pt modelId="{B915B2C0-FBDF-4BED-857E-601E63E115CA}" type="pres">
      <dgm:prSet presAssocID="{1A9FD521-7D09-4766-8F2F-6A06B0EBFC43}" presName="linearProcess" presStyleCnt="0"/>
      <dgm:spPr/>
    </dgm:pt>
    <dgm:pt modelId="{10AA580E-CC6F-47A5-935C-C86687F2A410}" type="pres">
      <dgm:prSet presAssocID="{FCC68A08-5C7A-4B8B-949C-9736764971E4}" presName="textNode" presStyleLbl="node1" presStyleIdx="0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5AA83-D80F-442B-B77D-1455FCC19F9B}" type="pres">
      <dgm:prSet presAssocID="{73F73B4B-EF90-4711-91B0-211DF15312C2}" presName="sibTrans" presStyleCnt="0"/>
      <dgm:spPr/>
    </dgm:pt>
    <dgm:pt modelId="{3F27E90E-570D-441C-89D8-3CA6808FE8C0}" type="pres">
      <dgm:prSet presAssocID="{B7423DFB-44BA-4B0C-A1EB-6F9128838447}" presName="textNode" presStyleLbl="node1" presStyleIdx="1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7702B7-8A41-4389-94F4-CBD412A4462A}" type="pres">
      <dgm:prSet presAssocID="{B2BF6984-4405-4E60-A1A0-E8AAE2FC861D}" presName="sibTrans" presStyleCnt="0"/>
      <dgm:spPr/>
    </dgm:pt>
    <dgm:pt modelId="{D46EB75E-CBBF-4D64-923F-8D8A080CDC19}" type="pres">
      <dgm:prSet presAssocID="{D96FC8B4-9210-441F-8674-7863EA264009}" presName="textNode" presStyleLbl="node1" presStyleIdx="2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C0915-ED3C-4C8D-B0C4-29CE7B19509D}" type="pres">
      <dgm:prSet presAssocID="{664C9B37-A728-4166-87C3-2C6176C85B42}" presName="sibTrans" presStyleCnt="0"/>
      <dgm:spPr/>
    </dgm:pt>
    <dgm:pt modelId="{D3750BFE-D459-4348-9AC9-DC78B1313FB2}" type="pres">
      <dgm:prSet presAssocID="{676C478A-D3AC-496D-8FE8-7DCC6EC1CD88}" presName="textNode" presStyleLbl="node1" presStyleIdx="3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98703E-838E-41A7-BA81-4AD6F1652FA1}" type="pres">
      <dgm:prSet presAssocID="{3CE57647-28BC-4A24-B68E-7D696A0703CF}" presName="sibTrans" presStyleCnt="0"/>
      <dgm:spPr/>
    </dgm:pt>
    <dgm:pt modelId="{2E5A8587-9916-4CF4-84CD-BEC7642A98E2}" type="pres">
      <dgm:prSet presAssocID="{B3B78764-B553-4FBE-9E96-5B5850825B17}" presName="textNode" presStyleLbl="node1" presStyleIdx="4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E5783-5312-4287-B5EB-D77AE877D6D7}" type="pres">
      <dgm:prSet presAssocID="{B11C1CF1-A46A-4A67-89E8-A859C59AF85B}" presName="sibTrans" presStyleCnt="0"/>
      <dgm:spPr/>
    </dgm:pt>
    <dgm:pt modelId="{5B288114-3C27-49D3-BFEF-8C15B6B7605A}" type="pres">
      <dgm:prSet presAssocID="{8EE38D55-DF13-4F14-B12D-C812BB2A8C86}" presName="textNode" presStyleLbl="node1" presStyleIdx="5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370E7-480C-4AFD-A684-39801605B6FA}" type="pres">
      <dgm:prSet presAssocID="{DDF8E71D-1B41-4D12-824B-022883A67595}" presName="sibTrans" presStyleCnt="0"/>
      <dgm:spPr/>
    </dgm:pt>
    <dgm:pt modelId="{6B9A1A62-F7C0-4817-B78C-82ABEE9DA93A}" type="pres">
      <dgm:prSet presAssocID="{79DADF3E-435C-4F71-A5E0-B47691DF546C}" presName="textNode" presStyleLbl="node1" presStyleIdx="6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32069-15DA-42BB-B4AA-CCB1E52CED63}" type="pres">
      <dgm:prSet presAssocID="{EC74A2F2-28AC-45E9-9E57-FAA9E085B93B}" presName="sibTrans" presStyleCnt="0"/>
      <dgm:spPr/>
    </dgm:pt>
    <dgm:pt modelId="{36298897-61FE-4503-9D17-60470B1564B7}" type="pres">
      <dgm:prSet presAssocID="{9DA0082D-4D80-4700-A345-F8A51377B0CF}" presName="textNode" presStyleLbl="node1" presStyleIdx="7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330835-011B-4EAA-91DD-A2676F532710}" type="pres">
      <dgm:prSet presAssocID="{87A91B12-3B6E-4C20-A26D-4ACD8CC4692D}" presName="sibTrans" presStyleCnt="0"/>
      <dgm:spPr/>
    </dgm:pt>
    <dgm:pt modelId="{F62B9E98-6ECB-4B6D-9AF8-C5D19E3BBE66}" type="pres">
      <dgm:prSet presAssocID="{957BB109-24DC-4838-9FAD-81A0A124F9C2}" presName="textNode" presStyleLbl="node1" presStyleIdx="8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C9B534-E43C-4300-8B37-FFEF774A0636}" type="pres">
      <dgm:prSet presAssocID="{28D9DE7F-DDBA-4546-9733-F6705DB00BB1}" presName="sibTrans" presStyleCnt="0"/>
      <dgm:spPr/>
    </dgm:pt>
    <dgm:pt modelId="{D7EE9863-A154-41F4-991A-DA82D9F39A74}" type="pres">
      <dgm:prSet presAssocID="{6835B1DC-DC4D-4728-BEAB-05C144F0B9FE}" presName="textNode" presStyleLbl="node1" presStyleIdx="9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10323-3A20-4D22-A65E-84CD9FAC8FF0}" type="pres">
      <dgm:prSet presAssocID="{F9DD0239-AACC-458D-9EDB-0A640BE6926E}" presName="sibTrans" presStyleCnt="0"/>
      <dgm:spPr/>
    </dgm:pt>
    <dgm:pt modelId="{7C66E051-D46C-4F2F-9565-E8443F82377E}" type="pres">
      <dgm:prSet presAssocID="{ED1F7186-0400-4446-A267-3F033FDDDB4A}" presName="textNode" presStyleLbl="node1" presStyleIdx="10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06C51B-6D26-4494-A4E6-6248ED09C1A9}" type="pres">
      <dgm:prSet presAssocID="{DE1FC3DB-6EA9-43F7-A6DD-4DAA8C451469}" presName="sibTrans" presStyleCnt="0"/>
      <dgm:spPr/>
    </dgm:pt>
    <dgm:pt modelId="{3C3EA917-BE16-47E3-B979-CD2DC8D291FB}" type="pres">
      <dgm:prSet presAssocID="{0609D47B-5A2A-417F-8938-4D52F4FD85C1}" presName="textNode" presStyleLbl="node1" presStyleIdx="11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38855-1A7F-4074-A35E-A997DD83E9A0}" type="pres">
      <dgm:prSet presAssocID="{4F5A8282-465E-4599-A60E-0DCB69845CB4}" presName="sibTrans" presStyleCnt="0"/>
      <dgm:spPr/>
    </dgm:pt>
    <dgm:pt modelId="{25359E80-55BA-47C3-AAC7-4C7104B3BF59}" type="pres">
      <dgm:prSet presAssocID="{7213052C-05FB-4382-B3E0-B66B7F1B287B}" presName="textNode" presStyleLbl="node1" presStyleIdx="12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DB4A16-DC80-4081-BB50-F0EDCE69DF06}" type="pres">
      <dgm:prSet presAssocID="{2B2D9137-7C9A-4D41-A0E0-21FDE2564E70}" presName="sibTrans" presStyleCnt="0"/>
      <dgm:spPr/>
    </dgm:pt>
    <dgm:pt modelId="{CD63145B-8744-448F-8ADE-09E72895B54F}" type="pres">
      <dgm:prSet presAssocID="{91514F0B-31ED-486B-9A40-FEDE9437100F}" presName="textNode" presStyleLbl="node1" presStyleIdx="13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C95C4E-0BA4-4680-A159-703BAFA5423A}" type="pres">
      <dgm:prSet presAssocID="{076D7598-B828-4B41-B2E4-603799718DA9}" presName="sibTrans" presStyleCnt="0"/>
      <dgm:spPr/>
    </dgm:pt>
    <dgm:pt modelId="{FCF5C809-63D0-46B1-B4E6-5BC0B985370E}" type="pres">
      <dgm:prSet presAssocID="{5444BA89-E649-4169-B9B7-A14E07B289B8}" presName="textNode" presStyleLbl="node1" presStyleIdx="14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D69C9-3A9B-48F1-B6E2-F45D43F541E5}" type="pres">
      <dgm:prSet presAssocID="{EE7FCB9A-CA42-419A-AE98-EAA1B1AA2E23}" presName="sibTrans" presStyleCnt="0"/>
      <dgm:spPr/>
    </dgm:pt>
    <dgm:pt modelId="{F9ABB780-5F50-4A6D-9FEA-81228EFB41A6}" type="pres">
      <dgm:prSet presAssocID="{EEED594B-BE44-4826-9077-D845FEE48420}" presName="textNode" presStyleLbl="node1" presStyleIdx="15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5C05C-D0BB-417C-B0BA-55075BCBBEC8}" type="pres">
      <dgm:prSet presAssocID="{05B875B5-4042-4574-92A2-CDA27579A11D}" presName="sibTrans" presStyleCnt="0"/>
      <dgm:spPr/>
    </dgm:pt>
    <dgm:pt modelId="{C7A1233F-A21D-4A2D-9A02-2BED4036705E}" type="pres">
      <dgm:prSet presAssocID="{3E01FDE6-17AF-47A4-88FA-FEBA8B3DE2A8}" presName="textNode" presStyleLbl="node1" presStyleIdx="16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B38FA-AC30-42C2-A4FC-04F7803B1DA6}" type="pres">
      <dgm:prSet presAssocID="{E1FA1508-CEF5-4118-A9AC-CBB25A694448}" presName="sibTrans" presStyleCnt="0"/>
      <dgm:spPr/>
    </dgm:pt>
    <dgm:pt modelId="{2F9CE7E3-A9FC-4730-B91E-2149FC1FA2F2}" type="pres">
      <dgm:prSet presAssocID="{79F709B7-2F66-44B2-A4F0-50198618DD42}" presName="textNode" presStyleLbl="node1" presStyleIdx="17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C228E-06EE-4BD1-A7C5-4D4536A3BF42}" type="pres">
      <dgm:prSet presAssocID="{787E7930-956B-42B0-96D3-066A4A6A8ECF}" presName="sibTrans" presStyleCnt="0"/>
      <dgm:spPr/>
    </dgm:pt>
    <dgm:pt modelId="{256D2EB4-CDCD-472E-A179-F1672C37CECA}" type="pres">
      <dgm:prSet presAssocID="{D8978E61-ECE5-4FF0-A1A2-08568F1D571C}" presName="textNode" presStyleLbl="node1" presStyleIdx="18" presStyleCnt="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C9D300-5D5E-4532-9894-7D8A679B7895}" srcId="{1A9FD521-7D09-4766-8F2F-6A06B0EBFC43}" destId="{79F709B7-2F66-44B2-A4F0-50198618DD42}" srcOrd="17" destOrd="0" parTransId="{15FEA425-82D1-4967-9F31-26BBEB949EEB}" sibTransId="{787E7930-956B-42B0-96D3-066A4A6A8ECF}"/>
    <dgm:cxn modelId="{E7A9C757-65B1-4E3A-8AB0-E7DEBEAB76DF}" type="presOf" srcId="{0609D47B-5A2A-417F-8938-4D52F4FD85C1}" destId="{3C3EA917-BE16-47E3-B979-CD2DC8D291FB}" srcOrd="0" destOrd="0" presId="urn:microsoft.com/office/officeart/2005/8/layout/hProcess9"/>
    <dgm:cxn modelId="{5AA59CB2-3DC1-4385-818C-897DD2A5E47D}" type="presOf" srcId="{EEED594B-BE44-4826-9077-D845FEE48420}" destId="{F9ABB780-5F50-4A6D-9FEA-81228EFB41A6}" srcOrd="0" destOrd="0" presId="urn:microsoft.com/office/officeart/2005/8/layout/hProcess9"/>
    <dgm:cxn modelId="{0FF7E99B-E830-4AFF-9E19-CDE0E0E44BFC}" srcId="{1A9FD521-7D09-4766-8F2F-6A06B0EBFC43}" destId="{91514F0B-31ED-486B-9A40-FEDE9437100F}" srcOrd="13" destOrd="0" parTransId="{F4CD0032-5325-46E3-B6F3-C2158E3243FB}" sibTransId="{076D7598-B828-4B41-B2E4-603799718DA9}"/>
    <dgm:cxn modelId="{250BA845-3180-45B0-8453-48F6C63294F8}" srcId="{1A9FD521-7D09-4766-8F2F-6A06B0EBFC43}" destId="{0609D47B-5A2A-417F-8938-4D52F4FD85C1}" srcOrd="11" destOrd="0" parTransId="{7A39632C-5415-4AB1-9103-33990B1779A3}" sibTransId="{4F5A8282-465E-4599-A60E-0DCB69845CB4}"/>
    <dgm:cxn modelId="{A48B7C37-14FE-4AE7-956E-8D0AC909379E}" srcId="{1A9FD521-7D09-4766-8F2F-6A06B0EBFC43}" destId="{D96FC8B4-9210-441F-8674-7863EA264009}" srcOrd="2" destOrd="0" parTransId="{CB28F248-CCFA-4DDC-9DF6-8AFCAD57A298}" sibTransId="{664C9B37-A728-4166-87C3-2C6176C85B42}"/>
    <dgm:cxn modelId="{6F3CA75A-4DE3-4278-9AB1-C6241999C0AD}" type="presOf" srcId="{B3B78764-B553-4FBE-9E96-5B5850825B17}" destId="{2E5A8587-9916-4CF4-84CD-BEC7642A98E2}" srcOrd="0" destOrd="0" presId="urn:microsoft.com/office/officeart/2005/8/layout/hProcess9"/>
    <dgm:cxn modelId="{5BBFF47E-1793-486B-9741-A6747865B8D3}" type="presOf" srcId="{6835B1DC-DC4D-4728-BEAB-05C144F0B9FE}" destId="{D7EE9863-A154-41F4-991A-DA82D9F39A74}" srcOrd="0" destOrd="0" presId="urn:microsoft.com/office/officeart/2005/8/layout/hProcess9"/>
    <dgm:cxn modelId="{F87ACEDD-DD9C-4145-B85B-BF2CCA755E00}" type="presOf" srcId="{B7423DFB-44BA-4B0C-A1EB-6F9128838447}" destId="{3F27E90E-570D-441C-89D8-3CA6808FE8C0}" srcOrd="0" destOrd="0" presId="urn:microsoft.com/office/officeart/2005/8/layout/hProcess9"/>
    <dgm:cxn modelId="{E595E7D1-5CEF-4A82-A98E-6E52A6AE6356}" type="presOf" srcId="{676C478A-D3AC-496D-8FE8-7DCC6EC1CD88}" destId="{D3750BFE-D459-4348-9AC9-DC78B1313FB2}" srcOrd="0" destOrd="0" presId="urn:microsoft.com/office/officeart/2005/8/layout/hProcess9"/>
    <dgm:cxn modelId="{53BAE986-4643-473A-9369-4FDE1BCD72B2}" type="presOf" srcId="{957BB109-24DC-4838-9FAD-81A0A124F9C2}" destId="{F62B9E98-6ECB-4B6D-9AF8-C5D19E3BBE66}" srcOrd="0" destOrd="0" presId="urn:microsoft.com/office/officeart/2005/8/layout/hProcess9"/>
    <dgm:cxn modelId="{5E989CA5-7E72-4462-8A36-4B78599B6581}" type="presOf" srcId="{7213052C-05FB-4382-B3E0-B66B7F1B287B}" destId="{25359E80-55BA-47C3-AAC7-4C7104B3BF59}" srcOrd="0" destOrd="0" presId="urn:microsoft.com/office/officeart/2005/8/layout/hProcess9"/>
    <dgm:cxn modelId="{DAA275D6-8B92-41A7-87E9-C8E0039AFC57}" srcId="{1A9FD521-7D09-4766-8F2F-6A06B0EBFC43}" destId="{6835B1DC-DC4D-4728-BEAB-05C144F0B9FE}" srcOrd="9" destOrd="0" parTransId="{AF11671E-4938-4079-BDCF-08255BAF3A35}" sibTransId="{F9DD0239-AACC-458D-9EDB-0A640BE6926E}"/>
    <dgm:cxn modelId="{DA4BACB8-DA4A-4D3A-AE49-227D14044A98}" srcId="{1A9FD521-7D09-4766-8F2F-6A06B0EBFC43}" destId="{EEED594B-BE44-4826-9077-D845FEE48420}" srcOrd="15" destOrd="0" parTransId="{29192E18-7CBD-4A58-96C3-AE6FCA416A66}" sibTransId="{05B875B5-4042-4574-92A2-CDA27579A11D}"/>
    <dgm:cxn modelId="{D2679B08-E404-4E9A-8F9D-4506B5E4DEA1}" srcId="{1A9FD521-7D09-4766-8F2F-6A06B0EBFC43}" destId="{D8978E61-ECE5-4FF0-A1A2-08568F1D571C}" srcOrd="18" destOrd="0" parTransId="{A0D67999-CC10-471B-9E22-B646AB708AD2}" sibTransId="{836B00DC-E58E-464B-85F2-4D8704550F56}"/>
    <dgm:cxn modelId="{1A671BD7-8D18-4992-8CF2-3B3FD3EE9D0A}" type="presOf" srcId="{3E01FDE6-17AF-47A4-88FA-FEBA8B3DE2A8}" destId="{C7A1233F-A21D-4A2D-9A02-2BED4036705E}" srcOrd="0" destOrd="0" presId="urn:microsoft.com/office/officeart/2005/8/layout/hProcess9"/>
    <dgm:cxn modelId="{707EAA90-D776-40F2-9B9C-FA1FD5513E72}" srcId="{1A9FD521-7D09-4766-8F2F-6A06B0EBFC43}" destId="{ED1F7186-0400-4446-A267-3F033FDDDB4A}" srcOrd="10" destOrd="0" parTransId="{005EA2BD-00A1-43EC-8267-41CA8E8F3090}" sibTransId="{DE1FC3DB-6EA9-43F7-A6DD-4DAA8C451469}"/>
    <dgm:cxn modelId="{6F99556D-2129-48F2-B2F0-DAAE087542C8}" type="presOf" srcId="{5444BA89-E649-4169-B9B7-A14E07B289B8}" destId="{FCF5C809-63D0-46B1-B4E6-5BC0B985370E}" srcOrd="0" destOrd="0" presId="urn:microsoft.com/office/officeart/2005/8/layout/hProcess9"/>
    <dgm:cxn modelId="{5C2569FF-4E4E-4578-9FDA-0FDE65FBAAD8}" srcId="{1A9FD521-7D09-4766-8F2F-6A06B0EBFC43}" destId="{9DA0082D-4D80-4700-A345-F8A51377B0CF}" srcOrd="7" destOrd="0" parTransId="{C714E750-CDC6-4730-AF34-50EA3C5DE99F}" sibTransId="{87A91B12-3B6E-4C20-A26D-4ACD8CC4692D}"/>
    <dgm:cxn modelId="{EB871D55-015D-4047-8663-F2A8AA9AC2AF}" type="presOf" srcId="{FCC68A08-5C7A-4B8B-949C-9736764971E4}" destId="{10AA580E-CC6F-47A5-935C-C86687F2A410}" srcOrd="0" destOrd="0" presId="urn:microsoft.com/office/officeart/2005/8/layout/hProcess9"/>
    <dgm:cxn modelId="{D3C84384-BA94-41C0-8363-C94459F7DFCC}" type="presOf" srcId="{91514F0B-31ED-486B-9A40-FEDE9437100F}" destId="{CD63145B-8744-448F-8ADE-09E72895B54F}" srcOrd="0" destOrd="0" presId="urn:microsoft.com/office/officeart/2005/8/layout/hProcess9"/>
    <dgm:cxn modelId="{720BAED3-AD91-4544-8386-F333BE339BF3}" type="presOf" srcId="{79DADF3E-435C-4F71-A5E0-B47691DF546C}" destId="{6B9A1A62-F7C0-4817-B78C-82ABEE9DA93A}" srcOrd="0" destOrd="0" presId="urn:microsoft.com/office/officeart/2005/8/layout/hProcess9"/>
    <dgm:cxn modelId="{BBA9A04F-B844-41E0-80CD-E4888D7BA18A}" type="presOf" srcId="{79F709B7-2F66-44B2-A4F0-50198618DD42}" destId="{2F9CE7E3-A9FC-4730-B91E-2149FC1FA2F2}" srcOrd="0" destOrd="0" presId="urn:microsoft.com/office/officeart/2005/8/layout/hProcess9"/>
    <dgm:cxn modelId="{8FD460E0-BBE0-4963-8B44-D9EA74D6E795}" type="presOf" srcId="{D96FC8B4-9210-441F-8674-7863EA264009}" destId="{D46EB75E-CBBF-4D64-923F-8D8A080CDC19}" srcOrd="0" destOrd="0" presId="urn:microsoft.com/office/officeart/2005/8/layout/hProcess9"/>
    <dgm:cxn modelId="{CE4E0E35-C867-4A2F-AD27-0165926C9636}" srcId="{1A9FD521-7D09-4766-8F2F-6A06B0EBFC43}" destId="{8EE38D55-DF13-4F14-B12D-C812BB2A8C86}" srcOrd="5" destOrd="0" parTransId="{1117CDFC-B2C9-4EDD-B7FF-94E4B3253360}" sibTransId="{DDF8E71D-1B41-4D12-824B-022883A67595}"/>
    <dgm:cxn modelId="{C9D58806-4968-4A9A-BDE6-16E71005FEDE}" srcId="{1A9FD521-7D09-4766-8F2F-6A06B0EBFC43}" destId="{79DADF3E-435C-4F71-A5E0-B47691DF546C}" srcOrd="6" destOrd="0" parTransId="{C73F50B1-0F84-46DF-93C7-FB3744A0BF9D}" sibTransId="{EC74A2F2-28AC-45E9-9E57-FAA9E085B93B}"/>
    <dgm:cxn modelId="{E273BAC1-8DE9-4129-BE05-1BFA4B63D0FF}" type="presOf" srcId="{D8978E61-ECE5-4FF0-A1A2-08568F1D571C}" destId="{256D2EB4-CDCD-472E-A179-F1672C37CECA}" srcOrd="0" destOrd="0" presId="urn:microsoft.com/office/officeart/2005/8/layout/hProcess9"/>
    <dgm:cxn modelId="{A8CC5002-4418-4428-BAB1-81AD9426243D}" type="presOf" srcId="{ED1F7186-0400-4446-A267-3F033FDDDB4A}" destId="{7C66E051-D46C-4F2F-9565-E8443F82377E}" srcOrd="0" destOrd="0" presId="urn:microsoft.com/office/officeart/2005/8/layout/hProcess9"/>
    <dgm:cxn modelId="{87849249-42E4-402F-9D1F-714C7272D807}" srcId="{1A9FD521-7D09-4766-8F2F-6A06B0EBFC43}" destId="{3E01FDE6-17AF-47A4-88FA-FEBA8B3DE2A8}" srcOrd="16" destOrd="0" parTransId="{408F2439-8354-4B8C-9D21-E1BCE331BF7D}" sibTransId="{E1FA1508-CEF5-4118-A9AC-CBB25A694448}"/>
    <dgm:cxn modelId="{ACD8B136-E56B-4448-8365-B8BF467ED46A}" type="presOf" srcId="{8EE38D55-DF13-4F14-B12D-C812BB2A8C86}" destId="{5B288114-3C27-49D3-BFEF-8C15B6B7605A}" srcOrd="0" destOrd="0" presId="urn:microsoft.com/office/officeart/2005/8/layout/hProcess9"/>
    <dgm:cxn modelId="{F7D646B0-0385-4168-85C5-98F312EE684A}" srcId="{1A9FD521-7D09-4766-8F2F-6A06B0EBFC43}" destId="{676C478A-D3AC-496D-8FE8-7DCC6EC1CD88}" srcOrd="3" destOrd="0" parTransId="{1F52B03E-2410-41A5-BA22-13EA7A856729}" sibTransId="{3CE57647-28BC-4A24-B68E-7D696A0703CF}"/>
    <dgm:cxn modelId="{4F62D501-4378-4F13-AB21-7A29631987FC}" type="presOf" srcId="{9DA0082D-4D80-4700-A345-F8A51377B0CF}" destId="{36298897-61FE-4503-9D17-60470B1564B7}" srcOrd="0" destOrd="0" presId="urn:microsoft.com/office/officeart/2005/8/layout/hProcess9"/>
    <dgm:cxn modelId="{1F900B4B-2300-4987-9939-F16D2F2661C9}" srcId="{1A9FD521-7D09-4766-8F2F-6A06B0EBFC43}" destId="{B3B78764-B553-4FBE-9E96-5B5850825B17}" srcOrd="4" destOrd="0" parTransId="{866B457B-E288-4409-A710-522002D52675}" sibTransId="{B11C1CF1-A46A-4A67-89E8-A859C59AF85B}"/>
    <dgm:cxn modelId="{D42613B5-332A-4874-8453-EB5A7FBF307F}" srcId="{1A9FD521-7D09-4766-8F2F-6A06B0EBFC43}" destId="{FCC68A08-5C7A-4B8B-949C-9736764971E4}" srcOrd="0" destOrd="0" parTransId="{1EDFDF8B-802A-469D-A63C-8CDE614BF184}" sibTransId="{73F73B4B-EF90-4711-91B0-211DF15312C2}"/>
    <dgm:cxn modelId="{DF4CEB65-FA96-4ACF-98D7-8339A0FF79A8}" srcId="{1A9FD521-7D09-4766-8F2F-6A06B0EBFC43}" destId="{7213052C-05FB-4382-B3E0-B66B7F1B287B}" srcOrd="12" destOrd="0" parTransId="{543ACB7A-641C-434A-951F-B0BF3C2B99EF}" sibTransId="{2B2D9137-7C9A-4D41-A0E0-21FDE2564E70}"/>
    <dgm:cxn modelId="{9F9636FF-A919-4589-AF0B-B92C6CCB85BE}" srcId="{1A9FD521-7D09-4766-8F2F-6A06B0EBFC43}" destId="{957BB109-24DC-4838-9FAD-81A0A124F9C2}" srcOrd="8" destOrd="0" parTransId="{C7454E4E-F037-49A3-A947-107414404420}" sibTransId="{28D9DE7F-DDBA-4546-9733-F6705DB00BB1}"/>
    <dgm:cxn modelId="{BA57AEC1-FF52-40D5-A8BD-ACFECCCC5948}" srcId="{1A9FD521-7D09-4766-8F2F-6A06B0EBFC43}" destId="{B7423DFB-44BA-4B0C-A1EB-6F9128838447}" srcOrd="1" destOrd="0" parTransId="{58824C9B-2E17-4EBC-A4CF-6237461EF9FF}" sibTransId="{B2BF6984-4405-4E60-A1A0-E8AAE2FC861D}"/>
    <dgm:cxn modelId="{84D44535-76B9-459E-90AE-2EF18F2C7468}" type="presOf" srcId="{1A9FD521-7D09-4766-8F2F-6A06B0EBFC43}" destId="{2E7346EE-B920-4445-BC27-BF2E3FADFE44}" srcOrd="0" destOrd="0" presId="urn:microsoft.com/office/officeart/2005/8/layout/hProcess9"/>
    <dgm:cxn modelId="{9B8198CB-D0B4-4968-86C3-79A4BBB196F1}" srcId="{1A9FD521-7D09-4766-8F2F-6A06B0EBFC43}" destId="{5444BA89-E649-4169-B9B7-A14E07B289B8}" srcOrd="14" destOrd="0" parTransId="{46131474-1611-4530-9E4D-688CCBF81F4F}" sibTransId="{EE7FCB9A-CA42-419A-AE98-EAA1B1AA2E23}"/>
    <dgm:cxn modelId="{C71D73F4-F5B2-4711-B20B-70E15E929244}" type="presParOf" srcId="{2E7346EE-B920-4445-BC27-BF2E3FADFE44}" destId="{A2B7F842-CD43-4530-9B0B-09030BE20F2D}" srcOrd="0" destOrd="0" presId="urn:microsoft.com/office/officeart/2005/8/layout/hProcess9"/>
    <dgm:cxn modelId="{4F778279-D9A3-434A-85E1-347CE490153A}" type="presParOf" srcId="{2E7346EE-B920-4445-BC27-BF2E3FADFE44}" destId="{B915B2C0-FBDF-4BED-857E-601E63E115CA}" srcOrd="1" destOrd="0" presId="urn:microsoft.com/office/officeart/2005/8/layout/hProcess9"/>
    <dgm:cxn modelId="{A6E8A0D6-9FE0-4087-BFBF-5D27A2363DC7}" type="presParOf" srcId="{B915B2C0-FBDF-4BED-857E-601E63E115CA}" destId="{10AA580E-CC6F-47A5-935C-C86687F2A410}" srcOrd="0" destOrd="0" presId="urn:microsoft.com/office/officeart/2005/8/layout/hProcess9"/>
    <dgm:cxn modelId="{87EB712E-F2B3-4FD7-BFF8-A5F1FBC79F46}" type="presParOf" srcId="{B915B2C0-FBDF-4BED-857E-601E63E115CA}" destId="{F875AA83-D80F-442B-B77D-1455FCC19F9B}" srcOrd="1" destOrd="0" presId="urn:microsoft.com/office/officeart/2005/8/layout/hProcess9"/>
    <dgm:cxn modelId="{0EAC2E7B-5847-4B9A-B818-35E871C9087D}" type="presParOf" srcId="{B915B2C0-FBDF-4BED-857E-601E63E115CA}" destId="{3F27E90E-570D-441C-89D8-3CA6808FE8C0}" srcOrd="2" destOrd="0" presId="urn:microsoft.com/office/officeart/2005/8/layout/hProcess9"/>
    <dgm:cxn modelId="{8B19165D-A8A0-4824-8F9E-A52C68DAFBFB}" type="presParOf" srcId="{B915B2C0-FBDF-4BED-857E-601E63E115CA}" destId="{AC7702B7-8A41-4389-94F4-CBD412A4462A}" srcOrd="3" destOrd="0" presId="urn:microsoft.com/office/officeart/2005/8/layout/hProcess9"/>
    <dgm:cxn modelId="{7092C9C9-EFDE-4E57-B633-4A70E55C26CD}" type="presParOf" srcId="{B915B2C0-FBDF-4BED-857E-601E63E115CA}" destId="{D46EB75E-CBBF-4D64-923F-8D8A080CDC19}" srcOrd="4" destOrd="0" presId="urn:microsoft.com/office/officeart/2005/8/layout/hProcess9"/>
    <dgm:cxn modelId="{7323D1EF-8A83-4914-BF51-AC931B482E11}" type="presParOf" srcId="{B915B2C0-FBDF-4BED-857E-601E63E115CA}" destId="{1F0C0915-ED3C-4C8D-B0C4-29CE7B19509D}" srcOrd="5" destOrd="0" presId="urn:microsoft.com/office/officeart/2005/8/layout/hProcess9"/>
    <dgm:cxn modelId="{443AF3FD-3EB2-42E8-B7D7-96B81D0FF463}" type="presParOf" srcId="{B915B2C0-FBDF-4BED-857E-601E63E115CA}" destId="{D3750BFE-D459-4348-9AC9-DC78B1313FB2}" srcOrd="6" destOrd="0" presId="urn:microsoft.com/office/officeart/2005/8/layout/hProcess9"/>
    <dgm:cxn modelId="{4CB3ECA0-DA5C-471D-AAF5-FCAB2827238F}" type="presParOf" srcId="{B915B2C0-FBDF-4BED-857E-601E63E115CA}" destId="{A498703E-838E-41A7-BA81-4AD6F1652FA1}" srcOrd="7" destOrd="0" presId="urn:microsoft.com/office/officeart/2005/8/layout/hProcess9"/>
    <dgm:cxn modelId="{AE983199-3EBB-4519-940D-4799E6B827CE}" type="presParOf" srcId="{B915B2C0-FBDF-4BED-857E-601E63E115CA}" destId="{2E5A8587-9916-4CF4-84CD-BEC7642A98E2}" srcOrd="8" destOrd="0" presId="urn:microsoft.com/office/officeart/2005/8/layout/hProcess9"/>
    <dgm:cxn modelId="{5E721293-A197-4179-A34B-63B2FE945DB9}" type="presParOf" srcId="{B915B2C0-FBDF-4BED-857E-601E63E115CA}" destId="{150E5783-5312-4287-B5EB-D77AE877D6D7}" srcOrd="9" destOrd="0" presId="urn:microsoft.com/office/officeart/2005/8/layout/hProcess9"/>
    <dgm:cxn modelId="{1C4D807D-D9B7-49AD-A2AE-B865722554FC}" type="presParOf" srcId="{B915B2C0-FBDF-4BED-857E-601E63E115CA}" destId="{5B288114-3C27-49D3-BFEF-8C15B6B7605A}" srcOrd="10" destOrd="0" presId="urn:microsoft.com/office/officeart/2005/8/layout/hProcess9"/>
    <dgm:cxn modelId="{6B3C3563-C868-4ADD-8B7E-FFFD7E6248DF}" type="presParOf" srcId="{B915B2C0-FBDF-4BED-857E-601E63E115CA}" destId="{A3E370E7-480C-4AFD-A684-39801605B6FA}" srcOrd="11" destOrd="0" presId="urn:microsoft.com/office/officeart/2005/8/layout/hProcess9"/>
    <dgm:cxn modelId="{18512E9A-4D0F-44D1-A738-3D101784D622}" type="presParOf" srcId="{B915B2C0-FBDF-4BED-857E-601E63E115CA}" destId="{6B9A1A62-F7C0-4817-B78C-82ABEE9DA93A}" srcOrd="12" destOrd="0" presId="urn:microsoft.com/office/officeart/2005/8/layout/hProcess9"/>
    <dgm:cxn modelId="{8331605F-19F0-4582-9C79-DAA774FAB667}" type="presParOf" srcId="{B915B2C0-FBDF-4BED-857E-601E63E115CA}" destId="{65F32069-15DA-42BB-B4AA-CCB1E52CED63}" srcOrd="13" destOrd="0" presId="urn:microsoft.com/office/officeart/2005/8/layout/hProcess9"/>
    <dgm:cxn modelId="{0BDB4C7B-40E8-4D3C-8D24-09175999D5FC}" type="presParOf" srcId="{B915B2C0-FBDF-4BED-857E-601E63E115CA}" destId="{36298897-61FE-4503-9D17-60470B1564B7}" srcOrd="14" destOrd="0" presId="urn:microsoft.com/office/officeart/2005/8/layout/hProcess9"/>
    <dgm:cxn modelId="{87ECA40E-6563-4E28-A786-AFB4152263E2}" type="presParOf" srcId="{B915B2C0-FBDF-4BED-857E-601E63E115CA}" destId="{6A330835-011B-4EAA-91DD-A2676F532710}" srcOrd="15" destOrd="0" presId="urn:microsoft.com/office/officeart/2005/8/layout/hProcess9"/>
    <dgm:cxn modelId="{9AB15115-B4E3-4E4C-903B-A7D8B0758662}" type="presParOf" srcId="{B915B2C0-FBDF-4BED-857E-601E63E115CA}" destId="{F62B9E98-6ECB-4B6D-9AF8-C5D19E3BBE66}" srcOrd="16" destOrd="0" presId="urn:microsoft.com/office/officeart/2005/8/layout/hProcess9"/>
    <dgm:cxn modelId="{4EE0BE33-66DB-4E70-B88B-026C3B3DB324}" type="presParOf" srcId="{B915B2C0-FBDF-4BED-857E-601E63E115CA}" destId="{0AC9B534-E43C-4300-8B37-FFEF774A0636}" srcOrd="17" destOrd="0" presId="urn:microsoft.com/office/officeart/2005/8/layout/hProcess9"/>
    <dgm:cxn modelId="{73F2F97C-C078-4E5B-B627-BF358BA35115}" type="presParOf" srcId="{B915B2C0-FBDF-4BED-857E-601E63E115CA}" destId="{D7EE9863-A154-41F4-991A-DA82D9F39A74}" srcOrd="18" destOrd="0" presId="urn:microsoft.com/office/officeart/2005/8/layout/hProcess9"/>
    <dgm:cxn modelId="{5B2A6888-EB8A-45B8-980A-9FA1C88180C7}" type="presParOf" srcId="{B915B2C0-FBDF-4BED-857E-601E63E115CA}" destId="{F9110323-3A20-4D22-A65E-84CD9FAC8FF0}" srcOrd="19" destOrd="0" presId="urn:microsoft.com/office/officeart/2005/8/layout/hProcess9"/>
    <dgm:cxn modelId="{D3E28F7D-BDDC-4393-B5DD-25FAD15EF9E0}" type="presParOf" srcId="{B915B2C0-FBDF-4BED-857E-601E63E115CA}" destId="{7C66E051-D46C-4F2F-9565-E8443F82377E}" srcOrd="20" destOrd="0" presId="urn:microsoft.com/office/officeart/2005/8/layout/hProcess9"/>
    <dgm:cxn modelId="{559F24AB-CAF7-4806-A52D-6AEB3DEB11E3}" type="presParOf" srcId="{B915B2C0-FBDF-4BED-857E-601E63E115CA}" destId="{DB06C51B-6D26-4494-A4E6-6248ED09C1A9}" srcOrd="21" destOrd="0" presId="urn:microsoft.com/office/officeart/2005/8/layout/hProcess9"/>
    <dgm:cxn modelId="{3020A71F-D3EE-47E9-940C-8628DF74B722}" type="presParOf" srcId="{B915B2C0-FBDF-4BED-857E-601E63E115CA}" destId="{3C3EA917-BE16-47E3-B979-CD2DC8D291FB}" srcOrd="22" destOrd="0" presId="urn:microsoft.com/office/officeart/2005/8/layout/hProcess9"/>
    <dgm:cxn modelId="{319B4866-3A25-452E-8542-8079CE4B4EC2}" type="presParOf" srcId="{B915B2C0-FBDF-4BED-857E-601E63E115CA}" destId="{7CC38855-1A7F-4074-A35E-A997DD83E9A0}" srcOrd="23" destOrd="0" presId="urn:microsoft.com/office/officeart/2005/8/layout/hProcess9"/>
    <dgm:cxn modelId="{809CECF2-2BEE-435A-AFDD-C3AA6E366F2A}" type="presParOf" srcId="{B915B2C0-FBDF-4BED-857E-601E63E115CA}" destId="{25359E80-55BA-47C3-AAC7-4C7104B3BF59}" srcOrd="24" destOrd="0" presId="urn:microsoft.com/office/officeart/2005/8/layout/hProcess9"/>
    <dgm:cxn modelId="{CA54C8BB-7506-4068-81CA-203BE6A98E4F}" type="presParOf" srcId="{B915B2C0-FBDF-4BED-857E-601E63E115CA}" destId="{E1DB4A16-DC80-4081-BB50-F0EDCE69DF06}" srcOrd="25" destOrd="0" presId="urn:microsoft.com/office/officeart/2005/8/layout/hProcess9"/>
    <dgm:cxn modelId="{8C75A0F1-8DF6-47C9-BD7D-70DFBD124F83}" type="presParOf" srcId="{B915B2C0-FBDF-4BED-857E-601E63E115CA}" destId="{CD63145B-8744-448F-8ADE-09E72895B54F}" srcOrd="26" destOrd="0" presId="urn:microsoft.com/office/officeart/2005/8/layout/hProcess9"/>
    <dgm:cxn modelId="{38D0E26D-297E-4547-A4A5-6D44FA430723}" type="presParOf" srcId="{B915B2C0-FBDF-4BED-857E-601E63E115CA}" destId="{05C95C4E-0BA4-4680-A159-703BAFA5423A}" srcOrd="27" destOrd="0" presId="urn:microsoft.com/office/officeart/2005/8/layout/hProcess9"/>
    <dgm:cxn modelId="{404B7376-4126-4A4B-945B-91B727B7763B}" type="presParOf" srcId="{B915B2C0-FBDF-4BED-857E-601E63E115CA}" destId="{FCF5C809-63D0-46B1-B4E6-5BC0B985370E}" srcOrd="28" destOrd="0" presId="urn:microsoft.com/office/officeart/2005/8/layout/hProcess9"/>
    <dgm:cxn modelId="{87E04922-C3E8-4C61-8688-D01EECAD1164}" type="presParOf" srcId="{B915B2C0-FBDF-4BED-857E-601E63E115CA}" destId="{8B7D69C9-3A9B-48F1-B6E2-F45D43F541E5}" srcOrd="29" destOrd="0" presId="urn:microsoft.com/office/officeart/2005/8/layout/hProcess9"/>
    <dgm:cxn modelId="{A080FF1C-38BF-4014-ADB4-375E1EE3B2F1}" type="presParOf" srcId="{B915B2C0-FBDF-4BED-857E-601E63E115CA}" destId="{F9ABB780-5F50-4A6D-9FEA-81228EFB41A6}" srcOrd="30" destOrd="0" presId="urn:microsoft.com/office/officeart/2005/8/layout/hProcess9"/>
    <dgm:cxn modelId="{A90E98BC-A227-48D4-A269-B9040998BFB7}" type="presParOf" srcId="{B915B2C0-FBDF-4BED-857E-601E63E115CA}" destId="{54D5C05C-D0BB-417C-B0BA-55075BCBBEC8}" srcOrd="31" destOrd="0" presId="urn:microsoft.com/office/officeart/2005/8/layout/hProcess9"/>
    <dgm:cxn modelId="{3FD10233-2489-4584-A9E7-7D5881D4803A}" type="presParOf" srcId="{B915B2C0-FBDF-4BED-857E-601E63E115CA}" destId="{C7A1233F-A21D-4A2D-9A02-2BED4036705E}" srcOrd="32" destOrd="0" presId="urn:microsoft.com/office/officeart/2005/8/layout/hProcess9"/>
    <dgm:cxn modelId="{4140CB9B-1777-45D7-931A-BA7248DD9EFF}" type="presParOf" srcId="{B915B2C0-FBDF-4BED-857E-601E63E115CA}" destId="{A09B38FA-AC30-42C2-A4FC-04F7803B1DA6}" srcOrd="33" destOrd="0" presId="urn:microsoft.com/office/officeart/2005/8/layout/hProcess9"/>
    <dgm:cxn modelId="{295F837C-7966-40C7-95D9-F339C2263B90}" type="presParOf" srcId="{B915B2C0-FBDF-4BED-857E-601E63E115CA}" destId="{2F9CE7E3-A9FC-4730-B91E-2149FC1FA2F2}" srcOrd="34" destOrd="0" presId="urn:microsoft.com/office/officeart/2005/8/layout/hProcess9"/>
    <dgm:cxn modelId="{0923150F-3BB2-48B1-A5DF-AD91D7DE6E5E}" type="presParOf" srcId="{B915B2C0-FBDF-4BED-857E-601E63E115CA}" destId="{627C228E-06EE-4BD1-A7C5-4D4536A3BF42}" srcOrd="35" destOrd="0" presId="urn:microsoft.com/office/officeart/2005/8/layout/hProcess9"/>
    <dgm:cxn modelId="{BE21F80E-8903-4B78-82C3-CAD2EC06208D}" type="presParOf" srcId="{B915B2C0-FBDF-4BED-857E-601E63E115CA}" destId="{256D2EB4-CDCD-472E-A179-F1672C37CECA}" srcOrd="3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3206B5-C20F-4AF5-B5F6-568CA690BA9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E6E6E1B8-8A30-48C0-8F4F-5D0D9C42C198}">
      <dgm:prSet phldrT="[Tekst]"/>
      <dgm:spPr/>
      <dgm:t>
        <a:bodyPr/>
        <a:lstStyle/>
        <a:p>
          <a:r>
            <a:rPr lang="nb-NO" b="1" dirty="0"/>
            <a:t>Økt</a:t>
          </a:r>
          <a:r>
            <a:rPr lang="nb-NO" b="1" baseline="0" dirty="0"/>
            <a:t> kompetanse</a:t>
          </a:r>
          <a:endParaRPr lang="nb-NO" b="1" dirty="0"/>
        </a:p>
      </dgm:t>
    </dgm:pt>
    <dgm:pt modelId="{6A735AF5-1371-4677-926B-D3561976EF5D}" type="parTrans" cxnId="{3A5A2F4A-B8D6-465F-BCB7-109FEC0AA03A}">
      <dgm:prSet/>
      <dgm:spPr/>
      <dgm:t>
        <a:bodyPr/>
        <a:lstStyle/>
        <a:p>
          <a:endParaRPr lang="nb-NO"/>
        </a:p>
      </dgm:t>
    </dgm:pt>
    <dgm:pt modelId="{CB574BB9-1F34-4C8B-8A5C-BB65FF89458B}" type="sibTrans" cxnId="{3A5A2F4A-B8D6-465F-BCB7-109FEC0AA03A}">
      <dgm:prSet/>
      <dgm:spPr/>
      <dgm:t>
        <a:bodyPr/>
        <a:lstStyle/>
        <a:p>
          <a:endParaRPr lang="nb-NO"/>
        </a:p>
      </dgm:t>
    </dgm:pt>
    <dgm:pt modelId="{2D4C54CE-ABF3-4823-ABC7-3E7F11B52020}">
      <dgm:prSet phldrT="[Tekst]" custT="1"/>
      <dgm:spPr/>
      <dgm:t>
        <a:bodyPr/>
        <a:lstStyle/>
        <a:p>
          <a:r>
            <a:rPr lang="nb-NO" sz="2000" b="1" dirty="0"/>
            <a:t>Kvalitetsutvikling</a:t>
          </a:r>
        </a:p>
      </dgm:t>
    </dgm:pt>
    <dgm:pt modelId="{0EC1A81F-7D8A-4E04-B68B-DC58A9E0BC49}" type="parTrans" cxnId="{0FDCAF31-8E32-44F5-B62C-FE72653E3D6A}">
      <dgm:prSet/>
      <dgm:spPr/>
      <dgm:t>
        <a:bodyPr/>
        <a:lstStyle/>
        <a:p>
          <a:endParaRPr lang="nb-NO"/>
        </a:p>
      </dgm:t>
    </dgm:pt>
    <dgm:pt modelId="{DC72940F-5F2A-45CF-8A08-60CDDFDE436C}" type="sibTrans" cxnId="{0FDCAF31-8E32-44F5-B62C-FE72653E3D6A}">
      <dgm:prSet/>
      <dgm:spPr/>
      <dgm:t>
        <a:bodyPr/>
        <a:lstStyle/>
        <a:p>
          <a:endParaRPr lang="nb-NO"/>
        </a:p>
      </dgm:t>
    </dgm:pt>
    <dgm:pt modelId="{A8891C57-DD2D-43D3-8E2B-4BDB25B9F04C}">
      <dgm:prSet phldrT="[Tekst]" custT="1"/>
      <dgm:spPr/>
      <dgm:t>
        <a:bodyPr/>
        <a:lstStyle/>
        <a:p>
          <a:r>
            <a:rPr lang="nb-NO" sz="2000" b="1" dirty="0"/>
            <a:t>Likeverdig </a:t>
          </a:r>
          <a:r>
            <a:rPr lang="nb-NO" sz="2000" b="1" dirty="0">
              <a:solidFill>
                <a:schemeClr val="tx1"/>
              </a:solidFill>
            </a:rPr>
            <a:t>oppfølging</a:t>
          </a:r>
        </a:p>
      </dgm:t>
    </dgm:pt>
    <dgm:pt modelId="{F41EE81B-BAE5-408E-8DC7-844F2D617940}" type="parTrans" cxnId="{E3DBBD82-44C7-468E-AA4C-F9121D8DDDD1}">
      <dgm:prSet/>
      <dgm:spPr/>
      <dgm:t>
        <a:bodyPr/>
        <a:lstStyle/>
        <a:p>
          <a:endParaRPr lang="nb-NO"/>
        </a:p>
      </dgm:t>
    </dgm:pt>
    <dgm:pt modelId="{0B9C8E70-CBCA-465D-B6EC-184BEF591D2E}" type="sibTrans" cxnId="{E3DBBD82-44C7-468E-AA4C-F9121D8DDDD1}">
      <dgm:prSet/>
      <dgm:spPr/>
      <dgm:t>
        <a:bodyPr/>
        <a:lstStyle/>
        <a:p>
          <a:endParaRPr lang="nb-NO"/>
        </a:p>
      </dgm:t>
    </dgm:pt>
    <dgm:pt modelId="{45450540-CD0C-48D2-9200-E43FD598EDF1}" type="pres">
      <dgm:prSet presAssocID="{733206B5-C20F-4AF5-B5F6-568CA690BA9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EF8ADBA-C2D8-4E5D-B0AB-0A6C032D1444}" type="pres">
      <dgm:prSet presAssocID="{E6E6E1B8-8A30-48C0-8F4F-5D0D9C42C198}" presName="Accent1" presStyleCnt="0"/>
      <dgm:spPr/>
    </dgm:pt>
    <dgm:pt modelId="{AFBD2FD2-7470-48D3-8320-F9C862928791}" type="pres">
      <dgm:prSet presAssocID="{E6E6E1B8-8A30-48C0-8F4F-5D0D9C42C198}" presName="Accent" presStyleLbl="node1" presStyleIdx="0" presStyleCnt="3"/>
      <dgm:spPr/>
      <dgm:t>
        <a:bodyPr/>
        <a:lstStyle/>
        <a:p>
          <a:endParaRPr lang="nb-NO"/>
        </a:p>
      </dgm:t>
    </dgm:pt>
    <dgm:pt modelId="{DA3F6748-2923-4481-8A73-2090FD10F7F8}" type="pres">
      <dgm:prSet presAssocID="{E6E6E1B8-8A30-48C0-8F4F-5D0D9C42C198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98625-B0C2-4665-9873-6DD513BDDDA8}" type="pres">
      <dgm:prSet presAssocID="{2D4C54CE-ABF3-4823-ABC7-3E7F11B52020}" presName="Accent2" presStyleCnt="0"/>
      <dgm:spPr/>
    </dgm:pt>
    <dgm:pt modelId="{0F87CEFF-0E11-4F48-B8B3-AEFA64BFDD9F}" type="pres">
      <dgm:prSet presAssocID="{2D4C54CE-ABF3-4823-ABC7-3E7F11B52020}" presName="Accent" presStyleLbl="node1" presStyleIdx="1" presStyleCnt="3" custLinFactNeighborX="-8054" custLinFactNeighborY="-867"/>
      <dgm:spPr/>
    </dgm:pt>
    <dgm:pt modelId="{A5A46FF0-159D-4A3A-BC56-3F14DEA79FBF}" type="pres">
      <dgm:prSet presAssocID="{2D4C54CE-ABF3-4823-ABC7-3E7F11B52020}" presName="Parent2" presStyleLbl="revTx" presStyleIdx="1" presStyleCnt="3" custScaleX="1441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A388C-3B87-4362-9CEF-3740039DEDF8}" type="pres">
      <dgm:prSet presAssocID="{A8891C57-DD2D-43D3-8E2B-4BDB25B9F04C}" presName="Accent3" presStyleCnt="0"/>
      <dgm:spPr/>
    </dgm:pt>
    <dgm:pt modelId="{B8E85EBC-9BEC-40D7-AE69-4CF71E1EB3CB}" type="pres">
      <dgm:prSet presAssocID="{A8891C57-DD2D-43D3-8E2B-4BDB25B9F04C}" presName="Accent" presStyleLbl="node1" presStyleIdx="2" presStyleCnt="3"/>
      <dgm:spPr/>
    </dgm:pt>
    <dgm:pt modelId="{9FE8E767-2F26-45E7-9E0C-95C0C37152D8}" type="pres">
      <dgm:prSet presAssocID="{A8891C57-DD2D-43D3-8E2B-4BDB25B9F04C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53AB63-ACBB-4D45-BFC0-9BD94AA8C322}" type="presOf" srcId="{2D4C54CE-ABF3-4823-ABC7-3E7F11B52020}" destId="{A5A46FF0-159D-4A3A-BC56-3F14DEA79FBF}" srcOrd="0" destOrd="0" presId="urn:microsoft.com/office/officeart/2009/layout/CircleArrowProcess"/>
    <dgm:cxn modelId="{3A5A2F4A-B8D6-465F-BCB7-109FEC0AA03A}" srcId="{733206B5-C20F-4AF5-B5F6-568CA690BA96}" destId="{E6E6E1B8-8A30-48C0-8F4F-5D0D9C42C198}" srcOrd="0" destOrd="0" parTransId="{6A735AF5-1371-4677-926B-D3561976EF5D}" sibTransId="{CB574BB9-1F34-4C8B-8A5C-BB65FF89458B}"/>
    <dgm:cxn modelId="{E5782004-4F83-4907-B1C6-22EFF556C125}" type="presOf" srcId="{E6E6E1B8-8A30-48C0-8F4F-5D0D9C42C198}" destId="{DA3F6748-2923-4481-8A73-2090FD10F7F8}" srcOrd="0" destOrd="0" presId="urn:microsoft.com/office/officeart/2009/layout/CircleArrowProcess"/>
    <dgm:cxn modelId="{09ADE295-ACC2-4A4F-A8A2-9F1F2E726052}" type="presOf" srcId="{733206B5-C20F-4AF5-B5F6-568CA690BA96}" destId="{45450540-CD0C-48D2-9200-E43FD598EDF1}" srcOrd="0" destOrd="0" presId="urn:microsoft.com/office/officeart/2009/layout/CircleArrowProcess"/>
    <dgm:cxn modelId="{E3DBBD82-44C7-468E-AA4C-F9121D8DDDD1}" srcId="{733206B5-C20F-4AF5-B5F6-568CA690BA96}" destId="{A8891C57-DD2D-43D3-8E2B-4BDB25B9F04C}" srcOrd="2" destOrd="0" parTransId="{F41EE81B-BAE5-408E-8DC7-844F2D617940}" sibTransId="{0B9C8E70-CBCA-465D-B6EC-184BEF591D2E}"/>
    <dgm:cxn modelId="{0FDCAF31-8E32-44F5-B62C-FE72653E3D6A}" srcId="{733206B5-C20F-4AF5-B5F6-568CA690BA96}" destId="{2D4C54CE-ABF3-4823-ABC7-3E7F11B52020}" srcOrd="1" destOrd="0" parTransId="{0EC1A81F-7D8A-4E04-B68B-DC58A9E0BC49}" sibTransId="{DC72940F-5F2A-45CF-8A08-60CDDFDE436C}"/>
    <dgm:cxn modelId="{D0AC5CFF-9925-4E4E-84BD-5DFB659ABEDC}" type="presOf" srcId="{A8891C57-DD2D-43D3-8E2B-4BDB25B9F04C}" destId="{9FE8E767-2F26-45E7-9E0C-95C0C37152D8}" srcOrd="0" destOrd="0" presId="urn:microsoft.com/office/officeart/2009/layout/CircleArrowProcess"/>
    <dgm:cxn modelId="{3487BD0C-0316-437C-A545-0B7143236A2B}" type="presParOf" srcId="{45450540-CD0C-48D2-9200-E43FD598EDF1}" destId="{3EF8ADBA-C2D8-4E5D-B0AB-0A6C032D1444}" srcOrd="0" destOrd="0" presId="urn:microsoft.com/office/officeart/2009/layout/CircleArrowProcess"/>
    <dgm:cxn modelId="{77C91230-FE8B-4D02-972B-C70741DB584C}" type="presParOf" srcId="{3EF8ADBA-C2D8-4E5D-B0AB-0A6C032D1444}" destId="{AFBD2FD2-7470-48D3-8320-F9C862928791}" srcOrd="0" destOrd="0" presId="urn:microsoft.com/office/officeart/2009/layout/CircleArrowProcess"/>
    <dgm:cxn modelId="{012C3CFB-BEB0-41B8-8A85-DA020C2CF453}" type="presParOf" srcId="{45450540-CD0C-48D2-9200-E43FD598EDF1}" destId="{DA3F6748-2923-4481-8A73-2090FD10F7F8}" srcOrd="1" destOrd="0" presId="urn:microsoft.com/office/officeart/2009/layout/CircleArrowProcess"/>
    <dgm:cxn modelId="{A34D31F3-8C36-4656-9215-09353608C562}" type="presParOf" srcId="{45450540-CD0C-48D2-9200-E43FD598EDF1}" destId="{FBD98625-B0C2-4665-9873-6DD513BDDDA8}" srcOrd="2" destOrd="0" presId="urn:microsoft.com/office/officeart/2009/layout/CircleArrowProcess"/>
    <dgm:cxn modelId="{20AEBD87-CF27-4136-A2FE-F020C7E103A8}" type="presParOf" srcId="{FBD98625-B0C2-4665-9873-6DD513BDDDA8}" destId="{0F87CEFF-0E11-4F48-B8B3-AEFA64BFDD9F}" srcOrd="0" destOrd="0" presId="urn:microsoft.com/office/officeart/2009/layout/CircleArrowProcess"/>
    <dgm:cxn modelId="{830E8526-D824-4EE7-A8AB-0E8880B6226E}" type="presParOf" srcId="{45450540-CD0C-48D2-9200-E43FD598EDF1}" destId="{A5A46FF0-159D-4A3A-BC56-3F14DEA79FBF}" srcOrd="3" destOrd="0" presId="urn:microsoft.com/office/officeart/2009/layout/CircleArrowProcess"/>
    <dgm:cxn modelId="{269866CD-F23D-4EF3-9278-72BA69EB2C73}" type="presParOf" srcId="{45450540-CD0C-48D2-9200-E43FD598EDF1}" destId="{164A388C-3B87-4362-9CEF-3740039DEDF8}" srcOrd="4" destOrd="0" presId="urn:microsoft.com/office/officeart/2009/layout/CircleArrowProcess"/>
    <dgm:cxn modelId="{E359D4F2-2EA2-474C-A402-42FC5782A9E7}" type="presParOf" srcId="{164A388C-3B87-4362-9CEF-3740039DEDF8}" destId="{B8E85EBC-9BEC-40D7-AE69-4CF71E1EB3CB}" srcOrd="0" destOrd="0" presId="urn:microsoft.com/office/officeart/2009/layout/CircleArrowProcess"/>
    <dgm:cxn modelId="{F6D96B41-8C1F-4EF9-90A3-0270433F238C}" type="presParOf" srcId="{45450540-CD0C-48D2-9200-E43FD598EDF1}" destId="{9FE8E767-2F26-45E7-9E0C-95C0C37152D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0477C1-22FD-4B35-99D6-B5E9ACB9FFC2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0BB0050-038C-47C2-A8AD-8ECB5F030A66}">
      <dgm:prSet phldrT="[Tekst]"/>
      <dgm:spPr/>
      <dgm:t>
        <a:bodyPr/>
        <a:lstStyle/>
        <a:p>
          <a:r>
            <a:rPr lang="nb-NO" dirty="0"/>
            <a:t>Ingen eksisterende nasjonal klinisk  retningslinje for oppfølging av personer med CP</a:t>
          </a:r>
        </a:p>
      </dgm:t>
    </dgm:pt>
    <dgm:pt modelId="{A701F11B-FB21-4D98-855C-D90926F40127}" type="parTrans" cxnId="{09E309A0-9A55-4853-A064-3DFB5570DB8B}">
      <dgm:prSet/>
      <dgm:spPr/>
      <dgm:t>
        <a:bodyPr/>
        <a:lstStyle/>
        <a:p>
          <a:endParaRPr lang="nb-NO"/>
        </a:p>
      </dgm:t>
    </dgm:pt>
    <dgm:pt modelId="{22432549-19F7-4992-BB9B-9A90561AE3BE}" type="sibTrans" cxnId="{09E309A0-9A55-4853-A064-3DFB5570DB8B}">
      <dgm:prSet/>
      <dgm:spPr/>
      <dgm:t>
        <a:bodyPr/>
        <a:lstStyle/>
        <a:p>
          <a:endParaRPr lang="nb-NO"/>
        </a:p>
      </dgm:t>
    </dgm:pt>
    <dgm:pt modelId="{F6680C90-EB72-4DD9-8E64-963ECAB9E832}">
      <dgm:prSet phldrT="[Tekst]"/>
      <dgm:spPr/>
      <dgm:t>
        <a:bodyPr/>
        <a:lstStyle/>
        <a:p>
          <a:r>
            <a:rPr lang="nb-NO" dirty="0"/>
            <a:t>Bidra til  likeverdige tjenestetilbud </a:t>
          </a:r>
        </a:p>
      </dgm:t>
    </dgm:pt>
    <dgm:pt modelId="{9A52079D-40C2-414A-9899-2C77EFA5C7A5}" type="parTrans" cxnId="{098AA3B0-BF59-4745-9CC1-AB90D2615881}">
      <dgm:prSet/>
      <dgm:spPr/>
      <dgm:t>
        <a:bodyPr/>
        <a:lstStyle/>
        <a:p>
          <a:endParaRPr lang="nb-NO"/>
        </a:p>
      </dgm:t>
    </dgm:pt>
    <dgm:pt modelId="{9DEB2CDB-B65F-4918-8A8A-EAA04CA80F4F}" type="sibTrans" cxnId="{098AA3B0-BF59-4745-9CC1-AB90D2615881}">
      <dgm:prSet/>
      <dgm:spPr/>
      <dgm:t>
        <a:bodyPr/>
        <a:lstStyle/>
        <a:p>
          <a:endParaRPr lang="nb-NO"/>
        </a:p>
      </dgm:t>
    </dgm:pt>
    <dgm:pt modelId="{AFC7A1EE-3370-45FF-B720-8F5ED6964EF0}">
      <dgm:prSet phldrT="[Tekst]"/>
      <dgm:spPr/>
      <dgm:t>
        <a:bodyPr/>
        <a:lstStyle/>
        <a:p>
          <a:r>
            <a:rPr lang="nb-NO" dirty="0"/>
            <a:t>Rett tiltak til</a:t>
          </a:r>
          <a:br>
            <a:rPr lang="nb-NO" dirty="0"/>
          </a:br>
          <a:r>
            <a:rPr lang="nb-NO" dirty="0"/>
            <a:t>rett tid</a:t>
          </a:r>
        </a:p>
      </dgm:t>
    </dgm:pt>
    <dgm:pt modelId="{ACD338A0-D57C-4870-9151-12FF311F4D84}" type="parTrans" cxnId="{35461657-6C2E-45F3-822C-3D1065E3E761}">
      <dgm:prSet/>
      <dgm:spPr/>
      <dgm:t>
        <a:bodyPr/>
        <a:lstStyle/>
        <a:p>
          <a:endParaRPr lang="nb-NO"/>
        </a:p>
      </dgm:t>
    </dgm:pt>
    <dgm:pt modelId="{66F1E5C5-1173-4715-AF8C-453970B34A62}" type="sibTrans" cxnId="{35461657-6C2E-45F3-822C-3D1065E3E761}">
      <dgm:prSet/>
      <dgm:spPr/>
      <dgm:t>
        <a:bodyPr/>
        <a:lstStyle/>
        <a:p>
          <a:endParaRPr lang="nb-NO"/>
        </a:p>
      </dgm:t>
    </dgm:pt>
    <dgm:pt modelId="{45E32A1D-07F9-4CBA-8587-CAFB7E5C18FC}">
      <dgm:prSet custT="1"/>
      <dgm:spPr/>
      <dgm:t>
        <a:bodyPr/>
        <a:lstStyle/>
        <a:p>
          <a:r>
            <a:rPr lang="nb-NO" sz="2000" dirty="0"/>
            <a:t>Bidrag til nasjonal retningslinje etterspurt fra SKDE</a:t>
          </a:r>
        </a:p>
        <a:p>
          <a:r>
            <a:rPr lang="nb-NO" sz="1200" dirty="0"/>
            <a:t>(</a:t>
          </a:r>
          <a:r>
            <a:rPr lang="nb-NO" sz="1200" b="0" i="0" dirty="0"/>
            <a:t>Nasjonalt servicemiljø for medisinske kvalitetsregistre)</a:t>
          </a:r>
          <a:endParaRPr lang="nb-NO" sz="1200" dirty="0"/>
        </a:p>
      </dgm:t>
    </dgm:pt>
    <dgm:pt modelId="{80EB9101-9B20-4F72-9F0B-D4B621EEE16B}" type="parTrans" cxnId="{1ABB0DB5-48E4-4D6A-9298-A26F90DF8B13}">
      <dgm:prSet/>
      <dgm:spPr/>
      <dgm:t>
        <a:bodyPr/>
        <a:lstStyle/>
        <a:p>
          <a:endParaRPr lang="nb-NO"/>
        </a:p>
      </dgm:t>
    </dgm:pt>
    <dgm:pt modelId="{5CD02D1B-51AA-4F65-9E0F-BAA122878CA9}" type="sibTrans" cxnId="{1ABB0DB5-48E4-4D6A-9298-A26F90DF8B13}">
      <dgm:prSet/>
      <dgm:spPr/>
      <dgm:t>
        <a:bodyPr/>
        <a:lstStyle/>
        <a:p>
          <a:endParaRPr lang="nb-NO"/>
        </a:p>
      </dgm:t>
    </dgm:pt>
    <dgm:pt modelId="{02A9A737-F703-4E42-98AC-FD1C33BF5FF2}" type="pres">
      <dgm:prSet presAssocID="{F20477C1-22FD-4B35-99D6-B5E9ACB9FFC2}" presName="Name0" presStyleCnt="0">
        <dgm:presLayoutVars>
          <dgm:dir/>
          <dgm:resizeHandles val="exact"/>
        </dgm:presLayoutVars>
      </dgm:prSet>
      <dgm:spPr/>
    </dgm:pt>
    <dgm:pt modelId="{60129BD7-D218-45F9-8251-AC67EEBA411E}" type="pres">
      <dgm:prSet presAssocID="{F20477C1-22FD-4B35-99D6-B5E9ACB9FFC2}" presName="bkgdShp" presStyleLbl="alignAccFollowNode1" presStyleIdx="0" presStyleCnt="1"/>
      <dgm:spPr/>
    </dgm:pt>
    <dgm:pt modelId="{B6D7397E-0A83-4319-8AE3-70E77B34F6D9}" type="pres">
      <dgm:prSet presAssocID="{F20477C1-22FD-4B35-99D6-B5E9ACB9FFC2}" presName="linComp" presStyleCnt="0"/>
      <dgm:spPr/>
    </dgm:pt>
    <dgm:pt modelId="{774BB12A-8CA0-43B9-AB80-DF98763D2E24}" type="pres">
      <dgm:prSet presAssocID="{E0BB0050-038C-47C2-A8AD-8ECB5F030A66}" presName="compNode" presStyleCnt="0"/>
      <dgm:spPr/>
    </dgm:pt>
    <dgm:pt modelId="{4A0EBA49-2ED5-4DC1-AED8-B9FF21E26752}" type="pres">
      <dgm:prSet presAssocID="{E0BB0050-038C-47C2-A8AD-8ECB5F030A6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72D8E7B-C34D-48E7-B3C4-52934DB59FC1}" type="pres">
      <dgm:prSet presAssocID="{E0BB0050-038C-47C2-A8AD-8ECB5F030A66}" presName="invisiNode" presStyleLbl="node1" presStyleIdx="0" presStyleCnt="4"/>
      <dgm:spPr/>
    </dgm:pt>
    <dgm:pt modelId="{DB244012-AE8F-46DA-8897-D55DE51C20DB}" type="pres">
      <dgm:prSet presAssocID="{E0BB0050-038C-47C2-A8AD-8ECB5F030A66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25D6CF-5D01-4DCB-8620-D99E0D2B0189}" type="pres">
      <dgm:prSet presAssocID="{22432549-19F7-4992-BB9B-9A90561AE3BE}" presName="sibTrans" presStyleLbl="sibTrans2D1" presStyleIdx="0" presStyleCnt="0"/>
      <dgm:spPr/>
      <dgm:t>
        <a:bodyPr/>
        <a:lstStyle/>
        <a:p>
          <a:endParaRPr lang="nb-NO"/>
        </a:p>
      </dgm:t>
    </dgm:pt>
    <dgm:pt modelId="{97A8D694-9B81-4A60-A55F-0BB03286EB0E}" type="pres">
      <dgm:prSet presAssocID="{F6680C90-EB72-4DD9-8E64-963ECAB9E832}" presName="compNode" presStyleCnt="0"/>
      <dgm:spPr/>
    </dgm:pt>
    <dgm:pt modelId="{B4D65D43-9452-478E-B3E5-AAE569BEA659}" type="pres">
      <dgm:prSet presAssocID="{F6680C90-EB72-4DD9-8E64-963ECAB9E83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4784E2E-992F-4CF4-8A07-C60A2B785B08}" type="pres">
      <dgm:prSet presAssocID="{F6680C90-EB72-4DD9-8E64-963ECAB9E832}" presName="invisiNode" presStyleLbl="node1" presStyleIdx="1" presStyleCnt="4"/>
      <dgm:spPr/>
    </dgm:pt>
    <dgm:pt modelId="{AA5340E7-9A94-4A8D-85F3-72D8018039A5}" type="pres">
      <dgm:prSet presAssocID="{F6680C90-EB72-4DD9-8E64-963ECAB9E832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AD8EEDF-7233-47C7-9FA3-30B3DF3F0658}" type="pres">
      <dgm:prSet presAssocID="{9DEB2CDB-B65F-4918-8A8A-EAA04CA80F4F}" presName="sibTrans" presStyleLbl="sibTrans2D1" presStyleIdx="0" presStyleCnt="0"/>
      <dgm:spPr/>
      <dgm:t>
        <a:bodyPr/>
        <a:lstStyle/>
        <a:p>
          <a:endParaRPr lang="nb-NO"/>
        </a:p>
      </dgm:t>
    </dgm:pt>
    <dgm:pt modelId="{EE6BF609-CC61-4F8B-8C63-2C11F66065B7}" type="pres">
      <dgm:prSet presAssocID="{AFC7A1EE-3370-45FF-B720-8F5ED6964EF0}" presName="compNode" presStyleCnt="0"/>
      <dgm:spPr/>
    </dgm:pt>
    <dgm:pt modelId="{47506ED7-E114-438C-930D-41F595A3ED0C}" type="pres">
      <dgm:prSet presAssocID="{AFC7A1EE-3370-45FF-B720-8F5ED6964E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7BC23B8-C922-44F0-AC0B-D409AD1CD2D5}" type="pres">
      <dgm:prSet presAssocID="{AFC7A1EE-3370-45FF-B720-8F5ED6964EF0}" presName="invisiNode" presStyleLbl="node1" presStyleIdx="2" presStyleCnt="4"/>
      <dgm:spPr/>
    </dgm:pt>
    <dgm:pt modelId="{24C8023E-6636-4920-BDAF-B06548D4E2AE}" type="pres">
      <dgm:prSet presAssocID="{AFC7A1EE-3370-45FF-B720-8F5ED6964EF0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B976424-53DB-42AE-B0B4-9C6085E5C942}" type="pres">
      <dgm:prSet presAssocID="{66F1E5C5-1173-4715-AF8C-453970B34A62}" presName="sibTrans" presStyleLbl="sibTrans2D1" presStyleIdx="0" presStyleCnt="0"/>
      <dgm:spPr/>
      <dgm:t>
        <a:bodyPr/>
        <a:lstStyle/>
        <a:p>
          <a:endParaRPr lang="nb-NO"/>
        </a:p>
      </dgm:t>
    </dgm:pt>
    <dgm:pt modelId="{CC92AFA1-4BC5-43AD-9587-A3C299394579}" type="pres">
      <dgm:prSet presAssocID="{45E32A1D-07F9-4CBA-8587-CAFB7E5C18FC}" presName="compNode" presStyleCnt="0"/>
      <dgm:spPr/>
    </dgm:pt>
    <dgm:pt modelId="{6DD3DD88-3BA5-43AA-B932-0DFDEF3BA231}" type="pres">
      <dgm:prSet presAssocID="{45E32A1D-07F9-4CBA-8587-CAFB7E5C18F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4E93C89-C7FA-4D8C-B8DE-6AD49D8A3C19}" type="pres">
      <dgm:prSet presAssocID="{45E32A1D-07F9-4CBA-8587-CAFB7E5C18FC}" presName="invisiNode" presStyleLbl="node1" presStyleIdx="3" presStyleCnt="4"/>
      <dgm:spPr/>
    </dgm:pt>
    <dgm:pt modelId="{6EFE3224-BA38-4BF6-942A-10E697A50330}" type="pres">
      <dgm:prSet presAssocID="{45E32A1D-07F9-4CBA-8587-CAFB7E5C18FC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ABB0DB5-48E4-4D6A-9298-A26F90DF8B13}" srcId="{F20477C1-22FD-4B35-99D6-B5E9ACB9FFC2}" destId="{45E32A1D-07F9-4CBA-8587-CAFB7E5C18FC}" srcOrd="3" destOrd="0" parTransId="{80EB9101-9B20-4F72-9F0B-D4B621EEE16B}" sibTransId="{5CD02D1B-51AA-4F65-9E0F-BAA122878CA9}"/>
    <dgm:cxn modelId="{EAC5E0FC-A851-4862-9DF4-9C1B493DA4F5}" type="presOf" srcId="{45E32A1D-07F9-4CBA-8587-CAFB7E5C18FC}" destId="{6DD3DD88-3BA5-43AA-B932-0DFDEF3BA231}" srcOrd="0" destOrd="0" presId="urn:microsoft.com/office/officeart/2005/8/layout/pList2"/>
    <dgm:cxn modelId="{35461657-6C2E-45F3-822C-3D1065E3E761}" srcId="{F20477C1-22FD-4B35-99D6-B5E9ACB9FFC2}" destId="{AFC7A1EE-3370-45FF-B720-8F5ED6964EF0}" srcOrd="2" destOrd="0" parTransId="{ACD338A0-D57C-4870-9151-12FF311F4D84}" sibTransId="{66F1E5C5-1173-4715-AF8C-453970B34A62}"/>
    <dgm:cxn modelId="{098AA3B0-BF59-4745-9CC1-AB90D2615881}" srcId="{F20477C1-22FD-4B35-99D6-B5E9ACB9FFC2}" destId="{F6680C90-EB72-4DD9-8E64-963ECAB9E832}" srcOrd="1" destOrd="0" parTransId="{9A52079D-40C2-414A-9899-2C77EFA5C7A5}" sibTransId="{9DEB2CDB-B65F-4918-8A8A-EAA04CA80F4F}"/>
    <dgm:cxn modelId="{F57D5D00-3133-4605-B870-1BB45C98CEC2}" type="presOf" srcId="{AFC7A1EE-3370-45FF-B720-8F5ED6964EF0}" destId="{47506ED7-E114-438C-930D-41F595A3ED0C}" srcOrd="0" destOrd="0" presId="urn:microsoft.com/office/officeart/2005/8/layout/pList2"/>
    <dgm:cxn modelId="{09E309A0-9A55-4853-A064-3DFB5570DB8B}" srcId="{F20477C1-22FD-4B35-99D6-B5E9ACB9FFC2}" destId="{E0BB0050-038C-47C2-A8AD-8ECB5F030A66}" srcOrd="0" destOrd="0" parTransId="{A701F11B-FB21-4D98-855C-D90926F40127}" sibTransId="{22432549-19F7-4992-BB9B-9A90561AE3BE}"/>
    <dgm:cxn modelId="{00F2D405-DC3D-44C5-9F2D-4B94AF9D7F8E}" type="presOf" srcId="{F20477C1-22FD-4B35-99D6-B5E9ACB9FFC2}" destId="{02A9A737-F703-4E42-98AC-FD1C33BF5FF2}" srcOrd="0" destOrd="0" presId="urn:microsoft.com/office/officeart/2005/8/layout/pList2"/>
    <dgm:cxn modelId="{ED95A041-0512-4003-AE1B-9EC24BE386EA}" type="presOf" srcId="{66F1E5C5-1173-4715-AF8C-453970B34A62}" destId="{EB976424-53DB-42AE-B0B4-9C6085E5C942}" srcOrd="0" destOrd="0" presId="urn:microsoft.com/office/officeart/2005/8/layout/pList2"/>
    <dgm:cxn modelId="{2A8D3A61-AEBF-4EEA-888A-1CEB1A170A1D}" type="presOf" srcId="{9DEB2CDB-B65F-4918-8A8A-EAA04CA80F4F}" destId="{0AD8EEDF-7233-47C7-9FA3-30B3DF3F0658}" srcOrd="0" destOrd="0" presId="urn:microsoft.com/office/officeart/2005/8/layout/pList2"/>
    <dgm:cxn modelId="{9606066C-08AC-4202-ACFD-C5FE3F76C54B}" type="presOf" srcId="{E0BB0050-038C-47C2-A8AD-8ECB5F030A66}" destId="{4A0EBA49-2ED5-4DC1-AED8-B9FF21E26752}" srcOrd="0" destOrd="0" presId="urn:microsoft.com/office/officeart/2005/8/layout/pList2"/>
    <dgm:cxn modelId="{C16B6BA7-93B4-412D-9DAF-F6E64ECCDE63}" type="presOf" srcId="{22432549-19F7-4992-BB9B-9A90561AE3BE}" destId="{DC25D6CF-5D01-4DCB-8620-D99E0D2B0189}" srcOrd="0" destOrd="0" presId="urn:microsoft.com/office/officeart/2005/8/layout/pList2"/>
    <dgm:cxn modelId="{AFACB62B-1C3D-4FCA-825E-5C056420A456}" type="presOf" srcId="{F6680C90-EB72-4DD9-8E64-963ECAB9E832}" destId="{B4D65D43-9452-478E-B3E5-AAE569BEA659}" srcOrd="0" destOrd="0" presId="urn:microsoft.com/office/officeart/2005/8/layout/pList2"/>
    <dgm:cxn modelId="{5733DFE4-A8A6-4198-B1D3-22EA1D839EFE}" type="presParOf" srcId="{02A9A737-F703-4E42-98AC-FD1C33BF5FF2}" destId="{60129BD7-D218-45F9-8251-AC67EEBA411E}" srcOrd="0" destOrd="0" presId="urn:microsoft.com/office/officeart/2005/8/layout/pList2"/>
    <dgm:cxn modelId="{F5DE8A76-70FF-4338-B42A-D7141C9DE29A}" type="presParOf" srcId="{02A9A737-F703-4E42-98AC-FD1C33BF5FF2}" destId="{B6D7397E-0A83-4319-8AE3-70E77B34F6D9}" srcOrd="1" destOrd="0" presId="urn:microsoft.com/office/officeart/2005/8/layout/pList2"/>
    <dgm:cxn modelId="{1F57E58F-C389-4B69-BC0C-FD76E9DEF1FB}" type="presParOf" srcId="{B6D7397E-0A83-4319-8AE3-70E77B34F6D9}" destId="{774BB12A-8CA0-43B9-AB80-DF98763D2E24}" srcOrd="0" destOrd="0" presId="urn:microsoft.com/office/officeart/2005/8/layout/pList2"/>
    <dgm:cxn modelId="{1167C3A3-4BE5-414B-8649-50C2D132419E}" type="presParOf" srcId="{774BB12A-8CA0-43B9-AB80-DF98763D2E24}" destId="{4A0EBA49-2ED5-4DC1-AED8-B9FF21E26752}" srcOrd="0" destOrd="0" presId="urn:microsoft.com/office/officeart/2005/8/layout/pList2"/>
    <dgm:cxn modelId="{82C0C25B-EE6D-4B87-BA4D-0B4530EC7357}" type="presParOf" srcId="{774BB12A-8CA0-43B9-AB80-DF98763D2E24}" destId="{672D8E7B-C34D-48E7-B3C4-52934DB59FC1}" srcOrd="1" destOrd="0" presId="urn:microsoft.com/office/officeart/2005/8/layout/pList2"/>
    <dgm:cxn modelId="{5B3C62BE-EB12-4481-A91A-AA077C6D6700}" type="presParOf" srcId="{774BB12A-8CA0-43B9-AB80-DF98763D2E24}" destId="{DB244012-AE8F-46DA-8897-D55DE51C20DB}" srcOrd="2" destOrd="0" presId="urn:microsoft.com/office/officeart/2005/8/layout/pList2"/>
    <dgm:cxn modelId="{D68F2F06-207F-4FF2-9CFD-880CA941AD43}" type="presParOf" srcId="{B6D7397E-0A83-4319-8AE3-70E77B34F6D9}" destId="{DC25D6CF-5D01-4DCB-8620-D99E0D2B0189}" srcOrd="1" destOrd="0" presId="urn:microsoft.com/office/officeart/2005/8/layout/pList2"/>
    <dgm:cxn modelId="{15C5CF37-EFEF-4719-A4DC-A3F2DE91F036}" type="presParOf" srcId="{B6D7397E-0A83-4319-8AE3-70E77B34F6D9}" destId="{97A8D694-9B81-4A60-A55F-0BB03286EB0E}" srcOrd="2" destOrd="0" presId="urn:microsoft.com/office/officeart/2005/8/layout/pList2"/>
    <dgm:cxn modelId="{18D95837-DBCE-4ED2-9F0A-9F872E33EFD2}" type="presParOf" srcId="{97A8D694-9B81-4A60-A55F-0BB03286EB0E}" destId="{B4D65D43-9452-478E-B3E5-AAE569BEA659}" srcOrd="0" destOrd="0" presId="urn:microsoft.com/office/officeart/2005/8/layout/pList2"/>
    <dgm:cxn modelId="{EED84847-FF58-4BB2-9D48-54623B77C89F}" type="presParOf" srcId="{97A8D694-9B81-4A60-A55F-0BB03286EB0E}" destId="{F4784E2E-992F-4CF4-8A07-C60A2B785B08}" srcOrd="1" destOrd="0" presId="urn:microsoft.com/office/officeart/2005/8/layout/pList2"/>
    <dgm:cxn modelId="{DCB8C9B8-CCC4-42A5-AD95-FCDD8E4648C5}" type="presParOf" srcId="{97A8D694-9B81-4A60-A55F-0BB03286EB0E}" destId="{AA5340E7-9A94-4A8D-85F3-72D8018039A5}" srcOrd="2" destOrd="0" presId="urn:microsoft.com/office/officeart/2005/8/layout/pList2"/>
    <dgm:cxn modelId="{2BA28ACD-4598-4DBB-B324-24613ED0FD0F}" type="presParOf" srcId="{B6D7397E-0A83-4319-8AE3-70E77B34F6D9}" destId="{0AD8EEDF-7233-47C7-9FA3-30B3DF3F0658}" srcOrd="3" destOrd="0" presId="urn:microsoft.com/office/officeart/2005/8/layout/pList2"/>
    <dgm:cxn modelId="{FF60E853-4663-4750-978B-B5E74A13622E}" type="presParOf" srcId="{B6D7397E-0A83-4319-8AE3-70E77B34F6D9}" destId="{EE6BF609-CC61-4F8B-8C63-2C11F66065B7}" srcOrd="4" destOrd="0" presId="urn:microsoft.com/office/officeart/2005/8/layout/pList2"/>
    <dgm:cxn modelId="{1763212C-1D74-45B2-9C93-324980DE0A54}" type="presParOf" srcId="{EE6BF609-CC61-4F8B-8C63-2C11F66065B7}" destId="{47506ED7-E114-438C-930D-41F595A3ED0C}" srcOrd="0" destOrd="0" presId="urn:microsoft.com/office/officeart/2005/8/layout/pList2"/>
    <dgm:cxn modelId="{7BE94F35-0028-4A44-88A3-AB6201B69E6E}" type="presParOf" srcId="{EE6BF609-CC61-4F8B-8C63-2C11F66065B7}" destId="{B7BC23B8-C922-44F0-AC0B-D409AD1CD2D5}" srcOrd="1" destOrd="0" presId="urn:microsoft.com/office/officeart/2005/8/layout/pList2"/>
    <dgm:cxn modelId="{1935A095-B541-41AA-935D-C20D85230A1B}" type="presParOf" srcId="{EE6BF609-CC61-4F8B-8C63-2C11F66065B7}" destId="{24C8023E-6636-4920-BDAF-B06548D4E2AE}" srcOrd="2" destOrd="0" presId="urn:microsoft.com/office/officeart/2005/8/layout/pList2"/>
    <dgm:cxn modelId="{45934812-4F98-449D-A31F-649D19062B7C}" type="presParOf" srcId="{B6D7397E-0A83-4319-8AE3-70E77B34F6D9}" destId="{EB976424-53DB-42AE-B0B4-9C6085E5C942}" srcOrd="5" destOrd="0" presId="urn:microsoft.com/office/officeart/2005/8/layout/pList2"/>
    <dgm:cxn modelId="{73798844-8824-4317-BEBC-D2117227DAF3}" type="presParOf" srcId="{B6D7397E-0A83-4319-8AE3-70E77B34F6D9}" destId="{CC92AFA1-4BC5-43AD-9587-A3C299394579}" srcOrd="6" destOrd="0" presId="urn:microsoft.com/office/officeart/2005/8/layout/pList2"/>
    <dgm:cxn modelId="{F357ED0D-BC72-4357-B4BA-D6CCE85B0E24}" type="presParOf" srcId="{CC92AFA1-4BC5-43AD-9587-A3C299394579}" destId="{6DD3DD88-3BA5-43AA-B932-0DFDEF3BA231}" srcOrd="0" destOrd="0" presId="urn:microsoft.com/office/officeart/2005/8/layout/pList2"/>
    <dgm:cxn modelId="{B190D0E0-0FF9-4FA2-8F2E-471DB19E78D1}" type="presParOf" srcId="{CC92AFA1-4BC5-43AD-9587-A3C299394579}" destId="{04E93C89-C7FA-4D8C-B8DE-6AD49D8A3C19}" srcOrd="1" destOrd="0" presId="urn:microsoft.com/office/officeart/2005/8/layout/pList2"/>
    <dgm:cxn modelId="{94C9F119-CCBB-454B-B6C1-615E47AC0A15}" type="presParOf" srcId="{CC92AFA1-4BC5-43AD-9587-A3C299394579}" destId="{6EFE3224-BA38-4BF6-942A-10E697A5033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AAC784-C3DC-43FE-8F95-4F996D810A5D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b-NO"/>
        </a:p>
      </dgm:t>
    </dgm:pt>
    <dgm:pt modelId="{C0545099-B6F7-4A3E-9B33-C28A6B4E0EE7}">
      <dgm:prSet phldrT="[Tekst]"/>
      <dgm:spPr/>
      <dgm:t>
        <a:bodyPr/>
        <a:lstStyle/>
        <a:p>
          <a:r>
            <a:rPr lang="nb-NO" dirty="0"/>
            <a:t>Forskningsbasert</a:t>
          </a:r>
        </a:p>
      </dgm:t>
    </dgm:pt>
    <dgm:pt modelId="{4AECE8E2-F20D-4F00-B2E5-63A4FCE01AE7}" type="parTrans" cxnId="{C3302869-E46B-498E-8ECD-629EACCE5302}">
      <dgm:prSet/>
      <dgm:spPr/>
      <dgm:t>
        <a:bodyPr/>
        <a:lstStyle/>
        <a:p>
          <a:endParaRPr lang="nb-NO"/>
        </a:p>
      </dgm:t>
    </dgm:pt>
    <dgm:pt modelId="{B3B15C9C-6F41-49AB-9F3E-EB604ED78AFA}" type="sibTrans" cxnId="{C3302869-E46B-498E-8ECD-629EACCE5302}">
      <dgm:prSet/>
      <dgm:spPr/>
      <dgm:t>
        <a:bodyPr/>
        <a:lstStyle/>
        <a:p>
          <a:endParaRPr lang="nb-NO"/>
        </a:p>
      </dgm:t>
    </dgm:pt>
    <dgm:pt modelId="{8EC1EECE-67EC-4B48-B7AA-0D1C522CE2C5}">
      <dgm:prSet phldrT="[Tekst]"/>
      <dgm:spPr/>
      <dgm:t>
        <a:bodyPr/>
        <a:lstStyle/>
        <a:p>
          <a:r>
            <a:rPr lang="nb-NO" dirty="0">
              <a:solidFill>
                <a:schemeClr val="tx2"/>
              </a:solidFill>
            </a:rPr>
            <a:t>Oppsummert forskning (internasjonale kliniske retningslinjer og systematiske oversiktsartikler)</a:t>
          </a:r>
        </a:p>
      </dgm:t>
    </dgm:pt>
    <dgm:pt modelId="{638EAF59-0009-4387-9A55-C527FEDCA6CE}" type="parTrans" cxnId="{11ABD364-26A6-4855-A261-4F8567425248}">
      <dgm:prSet/>
      <dgm:spPr/>
      <dgm:t>
        <a:bodyPr/>
        <a:lstStyle/>
        <a:p>
          <a:endParaRPr lang="nb-NO"/>
        </a:p>
      </dgm:t>
    </dgm:pt>
    <dgm:pt modelId="{13122CD7-ACCC-4E08-B14C-14215B2CD708}" type="sibTrans" cxnId="{11ABD364-26A6-4855-A261-4F8567425248}">
      <dgm:prSet/>
      <dgm:spPr/>
      <dgm:t>
        <a:bodyPr/>
        <a:lstStyle/>
        <a:p>
          <a:endParaRPr lang="nb-NO"/>
        </a:p>
      </dgm:t>
    </dgm:pt>
    <dgm:pt modelId="{CDCEF2A5-123C-4BE0-AD8E-EC6BB257E2CF}">
      <dgm:prSet phldrT="[Tekst]"/>
      <dgm:spPr/>
      <dgm:t>
        <a:bodyPr/>
        <a:lstStyle/>
        <a:p>
          <a:r>
            <a:rPr lang="nb-NO" dirty="0" err="1"/>
            <a:t>Erfaringsbasert</a:t>
          </a:r>
          <a:endParaRPr lang="nb-NO" dirty="0"/>
        </a:p>
      </dgm:t>
    </dgm:pt>
    <dgm:pt modelId="{0FD860B5-B133-43D1-87E6-823182AA4808}" type="parTrans" cxnId="{3C7D5D52-CB90-430E-9B40-A0155CFE1DA2}">
      <dgm:prSet/>
      <dgm:spPr/>
      <dgm:t>
        <a:bodyPr/>
        <a:lstStyle/>
        <a:p>
          <a:endParaRPr lang="nb-NO"/>
        </a:p>
      </dgm:t>
    </dgm:pt>
    <dgm:pt modelId="{1211C878-DCB8-4C7E-BB2A-E3C5F92BDF58}" type="sibTrans" cxnId="{3C7D5D52-CB90-430E-9B40-A0155CFE1DA2}">
      <dgm:prSet/>
      <dgm:spPr/>
      <dgm:t>
        <a:bodyPr/>
        <a:lstStyle/>
        <a:p>
          <a:endParaRPr lang="nb-NO"/>
        </a:p>
      </dgm:t>
    </dgm:pt>
    <dgm:pt modelId="{E7887C49-E19D-408D-BCF1-D86E7ACDEA58}">
      <dgm:prSet phldrT="[Tekst]"/>
      <dgm:spPr/>
      <dgm:t>
        <a:bodyPr/>
        <a:lstStyle/>
        <a:p>
          <a:r>
            <a:rPr lang="nb-NO" dirty="0">
              <a:solidFill>
                <a:schemeClr val="tx2"/>
              </a:solidFill>
            </a:rPr>
            <a:t>Temagruppenes fagkunnskap  </a:t>
          </a:r>
        </a:p>
      </dgm:t>
    </dgm:pt>
    <dgm:pt modelId="{EC7B5DCB-B9C6-48DE-B77D-AE24A6311575}" type="parTrans" cxnId="{261934E7-C088-4CB4-9AF6-A84E478BA5AF}">
      <dgm:prSet/>
      <dgm:spPr/>
      <dgm:t>
        <a:bodyPr/>
        <a:lstStyle/>
        <a:p>
          <a:endParaRPr lang="nb-NO"/>
        </a:p>
      </dgm:t>
    </dgm:pt>
    <dgm:pt modelId="{936CA11A-8F6B-4E39-A95D-A3370C11A77D}" type="sibTrans" cxnId="{261934E7-C088-4CB4-9AF6-A84E478BA5AF}">
      <dgm:prSet/>
      <dgm:spPr/>
      <dgm:t>
        <a:bodyPr/>
        <a:lstStyle/>
        <a:p>
          <a:endParaRPr lang="nb-NO"/>
        </a:p>
      </dgm:t>
    </dgm:pt>
    <dgm:pt modelId="{BCA9AF1E-FEE9-4AB2-B4B4-4561EF1B8F86}">
      <dgm:prSet phldrT="[Tekst]"/>
      <dgm:spPr/>
      <dgm:t>
        <a:bodyPr/>
        <a:lstStyle/>
        <a:p>
          <a:r>
            <a:rPr lang="nb-NO" dirty="0">
              <a:solidFill>
                <a:schemeClr val="tx2"/>
              </a:solidFill>
            </a:rPr>
            <a:t>Fagpersonenes kliniske erfaring</a:t>
          </a:r>
        </a:p>
      </dgm:t>
    </dgm:pt>
    <dgm:pt modelId="{93AB10DA-5B75-46E1-A83F-660AE4637DCB}" type="parTrans" cxnId="{2B8F9710-9C93-4769-AA8E-BFBD52BDD0FB}">
      <dgm:prSet/>
      <dgm:spPr/>
      <dgm:t>
        <a:bodyPr/>
        <a:lstStyle/>
        <a:p>
          <a:endParaRPr lang="nb-NO"/>
        </a:p>
      </dgm:t>
    </dgm:pt>
    <dgm:pt modelId="{EB4BB0CD-4F3C-491E-BF2D-9B67D6FEB6D0}" type="sibTrans" cxnId="{2B8F9710-9C93-4769-AA8E-BFBD52BDD0FB}">
      <dgm:prSet/>
      <dgm:spPr/>
      <dgm:t>
        <a:bodyPr/>
        <a:lstStyle/>
        <a:p>
          <a:endParaRPr lang="nb-NO"/>
        </a:p>
      </dgm:t>
    </dgm:pt>
    <dgm:pt modelId="{F2651228-9320-4FF1-AAD8-820960B4F4F2}">
      <dgm:prSet phldrT="[Tekst]"/>
      <dgm:spPr/>
      <dgm:t>
        <a:bodyPr/>
        <a:lstStyle/>
        <a:p>
          <a:r>
            <a:rPr lang="nb-NO" dirty="0" err="1"/>
            <a:t>Brukerbasert</a:t>
          </a:r>
          <a:endParaRPr lang="nb-NO" dirty="0"/>
        </a:p>
      </dgm:t>
    </dgm:pt>
    <dgm:pt modelId="{D84DDDD5-FA25-451B-A85E-47F0608987E3}" type="parTrans" cxnId="{EF33271A-8999-4F53-84A4-CEF5E6A31C3F}">
      <dgm:prSet/>
      <dgm:spPr/>
      <dgm:t>
        <a:bodyPr/>
        <a:lstStyle/>
        <a:p>
          <a:endParaRPr lang="nb-NO"/>
        </a:p>
      </dgm:t>
    </dgm:pt>
    <dgm:pt modelId="{6D6A6D7A-13EC-4218-A643-37E376C00946}" type="sibTrans" cxnId="{EF33271A-8999-4F53-84A4-CEF5E6A31C3F}">
      <dgm:prSet/>
      <dgm:spPr/>
      <dgm:t>
        <a:bodyPr/>
        <a:lstStyle/>
        <a:p>
          <a:endParaRPr lang="nb-NO"/>
        </a:p>
      </dgm:t>
    </dgm:pt>
    <dgm:pt modelId="{01E6FB92-B4D5-4731-B487-C109CF3268BC}">
      <dgm:prSet phldrT="[Tekst]"/>
      <dgm:spPr/>
      <dgm:t>
        <a:bodyPr/>
        <a:lstStyle/>
        <a:p>
          <a:r>
            <a:rPr lang="nb-NO" dirty="0">
              <a:solidFill>
                <a:schemeClr val="tx2"/>
              </a:solidFill>
            </a:rPr>
            <a:t>Brukerpanel </a:t>
          </a:r>
        </a:p>
      </dgm:t>
    </dgm:pt>
    <dgm:pt modelId="{05AC6CA2-05C6-4DB2-B41C-E3E5091D4BC9}" type="parTrans" cxnId="{9B90756C-89B0-4F65-A263-9B949072A7AE}">
      <dgm:prSet/>
      <dgm:spPr/>
      <dgm:t>
        <a:bodyPr/>
        <a:lstStyle/>
        <a:p>
          <a:endParaRPr lang="nb-NO"/>
        </a:p>
      </dgm:t>
    </dgm:pt>
    <dgm:pt modelId="{9CF58212-83A6-4BA2-809A-9F40A0F1840A}" type="sibTrans" cxnId="{9B90756C-89B0-4F65-A263-9B949072A7AE}">
      <dgm:prSet/>
      <dgm:spPr/>
      <dgm:t>
        <a:bodyPr/>
        <a:lstStyle/>
        <a:p>
          <a:endParaRPr lang="nb-NO"/>
        </a:p>
      </dgm:t>
    </dgm:pt>
    <dgm:pt modelId="{BB5AF272-1FC4-42D2-B86F-62974BFD8F7E}">
      <dgm:prSet phldrT="[Tekst]"/>
      <dgm:spPr/>
      <dgm:t>
        <a:bodyPr/>
        <a:lstStyle/>
        <a:p>
          <a:r>
            <a:rPr lang="nb-NO" dirty="0">
              <a:solidFill>
                <a:schemeClr val="tx2"/>
              </a:solidFill>
            </a:rPr>
            <a:t>Brukerrepresentant (CP foreningen) i styrings- og referansegruppe</a:t>
          </a:r>
        </a:p>
      </dgm:t>
    </dgm:pt>
    <dgm:pt modelId="{D1A5C17A-F546-41A6-903F-89686D06AAB5}" type="parTrans" cxnId="{67FD51C7-CF96-4565-AE99-41D049597D2A}">
      <dgm:prSet/>
      <dgm:spPr/>
      <dgm:t>
        <a:bodyPr/>
        <a:lstStyle/>
        <a:p>
          <a:endParaRPr lang="nb-NO"/>
        </a:p>
      </dgm:t>
    </dgm:pt>
    <dgm:pt modelId="{FDC73F16-44D1-4B1C-9CA6-941DF063D8FF}" type="sibTrans" cxnId="{67FD51C7-CF96-4565-AE99-41D049597D2A}">
      <dgm:prSet/>
      <dgm:spPr/>
      <dgm:t>
        <a:bodyPr/>
        <a:lstStyle/>
        <a:p>
          <a:endParaRPr lang="nb-NO"/>
        </a:p>
      </dgm:t>
    </dgm:pt>
    <dgm:pt modelId="{3ECF273D-B390-4EC4-89E5-90A61938AC15}">
      <dgm:prSet phldrT="[Tekst]"/>
      <dgm:spPr/>
      <dgm:t>
        <a:bodyPr/>
        <a:lstStyle/>
        <a:p>
          <a:r>
            <a:rPr lang="nb-NO" dirty="0">
              <a:solidFill>
                <a:schemeClr val="tx2"/>
              </a:solidFill>
            </a:rPr>
            <a:t>Dialogmøter med kommune og spes. helsetjenesten</a:t>
          </a:r>
        </a:p>
      </dgm:t>
    </dgm:pt>
    <dgm:pt modelId="{D0985641-A5DC-4A8F-BD15-3EB221E59B6F}" type="parTrans" cxnId="{8081B9D8-C67D-4BCF-8191-72FE2DCABE34}">
      <dgm:prSet/>
      <dgm:spPr/>
      <dgm:t>
        <a:bodyPr/>
        <a:lstStyle/>
        <a:p>
          <a:endParaRPr lang="nb-NO"/>
        </a:p>
      </dgm:t>
    </dgm:pt>
    <dgm:pt modelId="{EDCBD86D-5EFE-4731-9FE5-F404DAA89AE8}" type="sibTrans" cxnId="{8081B9D8-C67D-4BCF-8191-72FE2DCABE34}">
      <dgm:prSet/>
      <dgm:spPr/>
      <dgm:t>
        <a:bodyPr/>
        <a:lstStyle/>
        <a:p>
          <a:endParaRPr lang="nb-NO"/>
        </a:p>
      </dgm:t>
    </dgm:pt>
    <dgm:pt modelId="{BCE54B0D-5320-4491-916D-BD891A0F3DEE}">
      <dgm:prSet phldrT="[Tekst]"/>
      <dgm:spPr/>
      <dgm:t>
        <a:bodyPr/>
        <a:lstStyle/>
        <a:p>
          <a:endParaRPr lang="nb-NO" dirty="0">
            <a:solidFill>
              <a:schemeClr val="tx2"/>
            </a:solidFill>
          </a:endParaRPr>
        </a:p>
      </dgm:t>
    </dgm:pt>
    <dgm:pt modelId="{54224D7D-8B3C-440B-9A29-73E3A56C828A}" type="parTrans" cxnId="{AE6C6DB0-A642-4786-B1DC-E72BA9CD59D7}">
      <dgm:prSet/>
      <dgm:spPr/>
      <dgm:t>
        <a:bodyPr/>
        <a:lstStyle/>
        <a:p>
          <a:endParaRPr lang="nb-NO"/>
        </a:p>
      </dgm:t>
    </dgm:pt>
    <dgm:pt modelId="{F69F8524-DA54-47CF-BF15-EC3698553F2C}" type="sibTrans" cxnId="{AE6C6DB0-A642-4786-B1DC-E72BA9CD59D7}">
      <dgm:prSet/>
      <dgm:spPr/>
      <dgm:t>
        <a:bodyPr/>
        <a:lstStyle/>
        <a:p>
          <a:endParaRPr lang="nb-NO"/>
        </a:p>
      </dgm:t>
    </dgm:pt>
    <dgm:pt modelId="{414E2661-80C7-4792-A83D-C114357F5DA5}">
      <dgm:prSet phldrT="[Tekst]"/>
      <dgm:spPr/>
      <dgm:t>
        <a:bodyPr/>
        <a:lstStyle/>
        <a:p>
          <a:r>
            <a:rPr lang="nb-NO" dirty="0">
              <a:solidFill>
                <a:schemeClr val="tx2"/>
              </a:solidFill>
            </a:rPr>
            <a:t>Brukerråd NorCP</a:t>
          </a:r>
        </a:p>
      </dgm:t>
    </dgm:pt>
    <dgm:pt modelId="{43109E48-7139-418A-8EB3-71C6D2F855A2}" type="parTrans" cxnId="{A3B29BFF-1064-427B-B700-89F7F0204963}">
      <dgm:prSet/>
      <dgm:spPr/>
      <dgm:t>
        <a:bodyPr/>
        <a:lstStyle/>
        <a:p>
          <a:endParaRPr lang="nb-NO"/>
        </a:p>
      </dgm:t>
    </dgm:pt>
    <dgm:pt modelId="{0159DAD2-F0DE-4A93-A8EE-8C8D58767FCA}" type="sibTrans" cxnId="{A3B29BFF-1064-427B-B700-89F7F0204963}">
      <dgm:prSet/>
      <dgm:spPr/>
      <dgm:t>
        <a:bodyPr/>
        <a:lstStyle/>
        <a:p>
          <a:endParaRPr lang="nb-NO"/>
        </a:p>
      </dgm:t>
    </dgm:pt>
    <dgm:pt modelId="{FB7BE6B0-C812-44E2-A817-C71D4644FA0C}" type="pres">
      <dgm:prSet presAssocID="{19AAC784-C3DC-43FE-8F95-4F996D810A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582E6063-E378-407E-B1D9-39C0A5F40AC1}" type="pres">
      <dgm:prSet presAssocID="{C0545099-B6F7-4A3E-9B33-C28A6B4E0EE7}" presName="composite" presStyleCnt="0"/>
      <dgm:spPr/>
    </dgm:pt>
    <dgm:pt modelId="{DB399F0B-0EDF-4D8C-B319-4E3E45969345}" type="pres">
      <dgm:prSet presAssocID="{C0545099-B6F7-4A3E-9B33-C28A6B4E0EE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2741B92-74AE-4A0F-8578-3233C3CF9D90}" type="pres">
      <dgm:prSet presAssocID="{C0545099-B6F7-4A3E-9B33-C28A6B4E0EE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EB5D85D-0030-4ECB-A230-0CD2FFDE4E96}" type="pres">
      <dgm:prSet presAssocID="{B3B15C9C-6F41-49AB-9F3E-EB604ED78AFA}" presName="space" presStyleCnt="0"/>
      <dgm:spPr/>
    </dgm:pt>
    <dgm:pt modelId="{06EC5858-B21F-4C8D-8D75-7AAAE019CC12}" type="pres">
      <dgm:prSet presAssocID="{CDCEF2A5-123C-4BE0-AD8E-EC6BB257E2CF}" presName="composite" presStyleCnt="0"/>
      <dgm:spPr/>
    </dgm:pt>
    <dgm:pt modelId="{58E56545-5F13-43DA-A2D7-8521C19EBDA3}" type="pres">
      <dgm:prSet presAssocID="{CDCEF2A5-123C-4BE0-AD8E-EC6BB257E2C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2A2FF91-1B55-405A-9FA4-FF5C3A32E4EF}" type="pres">
      <dgm:prSet presAssocID="{CDCEF2A5-123C-4BE0-AD8E-EC6BB257E2C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9153017-CC26-4C58-94B0-78D8C8E68A0F}" type="pres">
      <dgm:prSet presAssocID="{1211C878-DCB8-4C7E-BB2A-E3C5F92BDF58}" presName="space" presStyleCnt="0"/>
      <dgm:spPr/>
    </dgm:pt>
    <dgm:pt modelId="{2CB4E497-64F2-404C-A7BB-C6706EEE2AF5}" type="pres">
      <dgm:prSet presAssocID="{F2651228-9320-4FF1-AAD8-820960B4F4F2}" presName="composite" presStyleCnt="0"/>
      <dgm:spPr/>
    </dgm:pt>
    <dgm:pt modelId="{E48C47EA-3F50-442D-B8D7-D881293F0294}" type="pres">
      <dgm:prSet presAssocID="{F2651228-9320-4FF1-AAD8-820960B4F4F2}" presName="parTx" presStyleLbl="alignNode1" presStyleIdx="2" presStyleCnt="3" custLinFactNeighborX="1588" custLinFactNeighborY="-3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60D84BB-17C9-478B-B619-FC47D151B58A}" type="pres">
      <dgm:prSet presAssocID="{F2651228-9320-4FF1-AAD8-820960B4F4F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3C7D5D52-CB90-430E-9B40-A0155CFE1DA2}" srcId="{19AAC784-C3DC-43FE-8F95-4F996D810A5D}" destId="{CDCEF2A5-123C-4BE0-AD8E-EC6BB257E2CF}" srcOrd="1" destOrd="0" parTransId="{0FD860B5-B133-43D1-87E6-823182AA4808}" sibTransId="{1211C878-DCB8-4C7E-BB2A-E3C5F92BDF58}"/>
    <dgm:cxn modelId="{EF33271A-8999-4F53-84A4-CEF5E6A31C3F}" srcId="{19AAC784-C3DC-43FE-8F95-4F996D810A5D}" destId="{F2651228-9320-4FF1-AAD8-820960B4F4F2}" srcOrd="2" destOrd="0" parTransId="{D84DDDD5-FA25-451B-A85E-47F0608987E3}" sibTransId="{6D6A6D7A-13EC-4218-A643-37E376C00946}"/>
    <dgm:cxn modelId="{73FB3776-3AF9-4F24-A16F-1C5E76430787}" type="presOf" srcId="{414E2661-80C7-4792-A83D-C114357F5DA5}" destId="{560D84BB-17C9-478B-B619-FC47D151B58A}" srcOrd="0" destOrd="1" presId="urn:microsoft.com/office/officeart/2005/8/layout/hList1"/>
    <dgm:cxn modelId="{6E4843D8-D11C-4EAA-B8FE-15207C633EBB}" type="presOf" srcId="{BCE54B0D-5320-4491-916D-BD891A0F3DEE}" destId="{A2741B92-74AE-4A0F-8578-3233C3CF9D90}" srcOrd="0" destOrd="1" presId="urn:microsoft.com/office/officeart/2005/8/layout/hList1"/>
    <dgm:cxn modelId="{261934E7-C088-4CB4-9AF6-A84E478BA5AF}" srcId="{CDCEF2A5-123C-4BE0-AD8E-EC6BB257E2CF}" destId="{E7887C49-E19D-408D-BCF1-D86E7ACDEA58}" srcOrd="0" destOrd="0" parTransId="{EC7B5DCB-B9C6-48DE-B77D-AE24A6311575}" sibTransId="{936CA11A-8F6B-4E39-A95D-A3370C11A77D}"/>
    <dgm:cxn modelId="{67FD51C7-CF96-4565-AE99-41D049597D2A}" srcId="{F2651228-9320-4FF1-AAD8-820960B4F4F2}" destId="{BB5AF272-1FC4-42D2-B86F-62974BFD8F7E}" srcOrd="0" destOrd="0" parTransId="{D1A5C17A-F546-41A6-903F-89686D06AAB5}" sibTransId="{FDC73F16-44D1-4B1C-9CA6-941DF063D8FF}"/>
    <dgm:cxn modelId="{11ABD364-26A6-4855-A261-4F8567425248}" srcId="{C0545099-B6F7-4A3E-9B33-C28A6B4E0EE7}" destId="{8EC1EECE-67EC-4B48-B7AA-0D1C522CE2C5}" srcOrd="0" destOrd="0" parTransId="{638EAF59-0009-4387-9A55-C527FEDCA6CE}" sibTransId="{13122CD7-ACCC-4E08-B14C-14215B2CD708}"/>
    <dgm:cxn modelId="{83719B66-C3AF-45AE-90EC-D2B709E545DE}" type="presOf" srcId="{8EC1EECE-67EC-4B48-B7AA-0D1C522CE2C5}" destId="{A2741B92-74AE-4A0F-8578-3233C3CF9D90}" srcOrd="0" destOrd="0" presId="urn:microsoft.com/office/officeart/2005/8/layout/hList1"/>
    <dgm:cxn modelId="{B7A32177-4DB6-415A-A0EC-E302DDCBA9AA}" type="presOf" srcId="{01E6FB92-B4D5-4731-B487-C109CF3268BC}" destId="{560D84BB-17C9-478B-B619-FC47D151B58A}" srcOrd="0" destOrd="2" presId="urn:microsoft.com/office/officeart/2005/8/layout/hList1"/>
    <dgm:cxn modelId="{AC207628-C066-41A2-8A92-E81B264E80C3}" type="presOf" srcId="{E7887C49-E19D-408D-BCF1-D86E7ACDEA58}" destId="{42A2FF91-1B55-405A-9FA4-FF5C3A32E4EF}" srcOrd="0" destOrd="0" presId="urn:microsoft.com/office/officeart/2005/8/layout/hList1"/>
    <dgm:cxn modelId="{8081B9D8-C67D-4BCF-8191-72FE2DCABE34}" srcId="{CDCEF2A5-123C-4BE0-AD8E-EC6BB257E2CF}" destId="{3ECF273D-B390-4EC4-89E5-90A61938AC15}" srcOrd="2" destOrd="0" parTransId="{D0985641-A5DC-4A8F-BD15-3EB221E59B6F}" sibTransId="{EDCBD86D-5EFE-4731-9FE5-F404DAA89AE8}"/>
    <dgm:cxn modelId="{8EE68AAF-2372-4FA5-95D5-036F38400B89}" type="presOf" srcId="{C0545099-B6F7-4A3E-9B33-C28A6B4E0EE7}" destId="{DB399F0B-0EDF-4D8C-B319-4E3E45969345}" srcOrd="0" destOrd="0" presId="urn:microsoft.com/office/officeart/2005/8/layout/hList1"/>
    <dgm:cxn modelId="{9B90756C-89B0-4F65-A263-9B949072A7AE}" srcId="{F2651228-9320-4FF1-AAD8-820960B4F4F2}" destId="{01E6FB92-B4D5-4731-B487-C109CF3268BC}" srcOrd="2" destOrd="0" parTransId="{05AC6CA2-05C6-4DB2-B41C-E3E5091D4BC9}" sibTransId="{9CF58212-83A6-4BA2-809A-9F40A0F1840A}"/>
    <dgm:cxn modelId="{1F8B6839-49CF-4012-8684-AA3BD836C81D}" type="presOf" srcId="{BCA9AF1E-FEE9-4AB2-B4B4-4561EF1B8F86}" destId="{42A2FF91-1B55-405A-9FA4-FF5C3A32E4EF}" srcOrd="0" destOrd="1" presId="urn:microsoft.com/office/officeart/2005/8/layout/hList1"/>
    <dgm:cxn modelId="{2B8F9710-9C93-4769-AA8E-BFBD52BDD0FB}" srcId="{CDCEF2A5-123C-4BE0-AD8E-EC6BB257E2CF}" destId="{BCA9AF1E-FEE9-4AB2-B4B4-4561EF1B8F86}" srcOrd="1" destOrd="0" parTransId="{93AB10DA-5B75-46E1-A83F-660AE4637DCB}" sibTransId="{EB4BB0CD-4F3C-491E-BF2D-9B67D6FEB6D0}"/>
    <dgm:cxn modelId="{C6B06B5B-E9C4-4752-8810-B471CBEA219A}" type="presOf" srcId="{F2651228-9320-4FF1-AAD8-820960B4F4F2}" destId="{E48C47EA-3F50-442D-B8D7-D881293F0294}" srcOrd="0" destOrd="0" presId="urn:microsoft.com/office/officeart/2005/8/layout/hList1"/>
    <dgm:cxn modelId="{AE6C6DB0-A642-4786-B1DC-E72BA9CD59D7}" srcId="{C0545099-B6F7-4A3E-9B33-C28A6B4E0EE7}" destId="{BCE54B0D-5320-4491-916D-BD891A0F3DEE}" srcOrd="1" destOrd="0" parTransId="{54224D7D-8B3C-440B-9A29-73E3A56C828A}" sibTransId="{F69F8524-DA54-47CF-BF15-EC3698553F2C}"/>
    <dgm:cxn modelId="{C3302869-E46B-498E-8ECD-629EACCE5302}" srcId="{19AAC784-C3DC-43FE-8F95-4F996D810A5D}" destId="{C0545099-B6F7-4A3E-9B33-C28A6B4E0EE7}" srcOrd="0" destOrd="0" parTransId="{4AECE8E2-F20D-4F00-B2E5-63A4FCE01AE7}" sibTransId="{B3B15C9C-6F41-49AB-9F3E-EB604ED78AFA}"/>
    <dgm:cxn modelId="{AF029D13-5F33-4169-880C-C058F12F9A77}" type="presOf" srcId="{3ECF273D-B390-4EC4-89E5-90A61938AC15}" destId="{42A2FF91-1B55-405A-9FA4-FF5C3A32E4EF}" srcOrd="0" destOrd="2" presId="urn:microsoft.com/office/officeart/2005/8/layout/hList1"/>
    <dgm:cxn modelId="{151CC60C-FBE0-415A-ABD6-E9E08009F5C2}" type="presOf" srcId="{CDCEF2A5-123C-4BE0-AD8E-EC6BB257E2CF}" destId="{58E56545-5F13-43DA-A2D7-8521C19EBDA3}" srcOrd="0" destOrd="0" presId="urn:microsoft.com/office/officeart/2005/8/layout/hList1"/>
    <dgm:cxn modelId="{A52A307D-0C43-48CC-AAFC-8364BFC7C0A8}" type="presOf" srcId="{19AAC784-C3DC-43FE-8F95-4F996D810A5D}" destId="{FB7BE6B0-C812-44E2-A817-C71D4644FA0C}" srcOrd="0" destOrd="0" presId="urn:microsoft.com/office/officeart/2005/8/layout/hList1"/>
    <dgm:cxn modelId="{614BBC76-1E73-4B28-A395-209FD37FB022}" type="presOf" srcId="{BB5AF272-1FC4-42D2-B86F-62974BFD8F7E}" destId="{560D84BB-17C9-478B-B619-FC47D151B58A}" srcOrd="0" destOrd="0" presId="urn:microsoft.com/office/officeart/2005/8/layout/hList1"/>
    <dgm:cxn modelId="{A3B29BFF-1064-427B-B700-89F7F0204963}" srcId="{F2651228-9320-4FF1-AAD8-820960B4F4F2}" destId="{414E2661-80C7-4792-A83D-C114357F5DA5}" srcOrd="1" destOrd="0" parTransId="{43109E48-7139-418A-8EB3-71C6D2F855A2}" sibTransId="{0159DAD2-F0DE-4A93-A8EE-8C8D58767FCA}"/>
    <dgm:cxn modelId="{E936576C-C1B7-4792-8203-D141D8818C62}" type="presParOf" srcId="{FB7BE6B0-C812-44E2-A817-C71D4644FA0C}" destId="{582E6063-E378-407E-B1D9-39C0A5F40AC1}" srcOrd="0" destOrd="0" presId="urn:microsoft.com/office/officeart/2005/8/layout/hList1"/>
    <dgm:cxn modelId="{FAE8C654-167D-408C-BB76-596928E3708B}" type="presParOf" srcId="{582E6063-E378-407E-B1D9-39C0A5F40AC1}" destId="{DB399F0B-0EDF-4D8C-B319-4E3E45969345}" srcOrd="0" destOrd="0" presId="urn:microsoft.com/office/officeart/2005/8/layout/hList1"/>
    <dgm:cxn modelId="{24777422-92CB-46B1-802D-0B89D62E6D44}" type="presParOf" srcId="{582E6063-E378-407E-B1D9-39C0A5F40AC1}" destId="{A2741B92-74AE-4A0F-8578-3233C3CF9D90}" srcOrd="1" destOrd="0" presId="urn:microsoft.com/office/officeart/2005/8/layout/hList1"/>
    <dgm:cxn modelId="{3CFBE56B-CAEB-4FC3-A42B-FA3726DFA1CE}" type="presParOf" srcId="{FB7BE6B0-C812-44E2-A817-C71D4644FA0C}" destId="{1EB5D85D-0030-4ECB-A230-0CD2FFDE4E96}" srcOrd="1" destOrd="0" presId="urn:microsoft.com/office/officeart/2005/8/layout/hList1"/>
    <dgm:cxn modelId="{FF03C31E-4D54-488F-9E5E-E8C76DA653B1}" type="presParOf" srcId="{FB7BE6B0-C812-44E2-A817-C71D4644FA0C}" destId="{06EC5858-B21F-4C8D-8D75-7AAAE019CC12}" srcOrd="2" destOrd="0" presId="urn:microsoft.com/office/officeart/2005/8/layout/hList1"/>
    <dgm:cxn modelId="{FACF227B-9341-4B60-8359-1EA4EDE33C4A}" type="presParOf" srcId="{06EC5858-B21F-4C8D-8D75-7AAAE019CC12}" destId="{58E56545-5F13-43DA-A2D7-8521C19EBDA3}" srcOrd="0" destOrd="0" presId="urn:microsoft.com/office/officeart/2005/8/layout/hList1"/>
    <dgm:cxn modelId="{C53163EB-4E8F-4D72-85FB-A32D77C82623}" type="presParOf" srcId="{06EC5858-B21F-4C8D-8D75-7AAAE019CC12}" destId="{42A2FF91-1B55-405A-9FA4-FF5C3A32E4EF}" srcOrd="1" destOrd="0" presId="urn:microsoft.com/office/officeart/2005/8/layout/hList1"/>
    <dgm:cxn modelId="{F9538F66-860C-49F8-BDDC-41B04A451D30}" type="presParOf" srcId="{FB7BE6B0-C812-44E2-A817-C71D4644FA0C}" destId="{99153017-CC26-4C58-94B0-78D8C8E68A0F}" srcOrd="3" destOrd="0" presId="urn:microsoft.com/office/officeart/2005/8/layout/hList1"/>
    <dgm:cxn modelId="{AE3CF444-DE1B-428B-96FF-FA491BBD3172}" type="presParOf" srcId="{FB7BE6B0-C812-44E2-A817-C71D4644FA0C}" destId="{2CB4E497-64F2-404C-A7BB-C6706EEE2AF5}" srcOrd="4" destOrd="0" presId="urn:microsoft.com/office/officeart/2005/8/layout/hList1"/>
    <dgm:cxn modelId="{A53EEFB2-57DE-4259-91AA-5ADB4EEDF7C1}" type="presParOf" srcId="{2CB4E497-64F2-404C-A7BB-C6706EEE2AF5}" destId="{E48C47EA-3F50-442D-B8D7-D881293F0294}" srcOrd="0" destOrd="0" presId="urn:microsoft.com/office/officeart/2005/8/layout/hList1"/>
    <dgm:cxn modelId="{BA029000-B507-413B-8454-08E6EC663D82}" type="presParOf" srcId="{2CB4E497-64F2-404C-A7BB-C6706EEE2AF5}" destId="{560D84BB-17C9-478B-B619-FC47D151B58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0477C1-22FD-4B35-99D6-B5E9ACB9FFC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E0BB0050-038C-47C2-A8AD-8ECB5F030A66}">
      <dgm:prSet phldrT="[Teks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sv-SE" dirty="0">
              <a:solidFill>
                <a:schemeClr val="tx1"/>
              </a:solidFill>
            </a:rPr>
            <a:t>Alle </a:t>
          </a:r>
          <a:r>
            <a:rPr lang="sv-SE" dirty="0" err="1">
              <a:solidFill>
                <a:schemeClr val="tx1"/>
              </a:solidFill>
            </a:rPr>
            <a:t>henvises</a:t>
          </a:r>
          <a:r>
            <a:rPr lang="sv-SE" dirty="0">
              <a:solidFill>
                <a:schemeClr val="tx1"/>
              </a:solidFill>
            </a:rPr>
            <a:t> </a:t>
          </a:r>
          <a:r>
            <a:rPr lang="sv-SE" dirty="0" err="1">
              <a:solidFill>
                <a:schemeClr val="tx1"/>
              </a:solidFill>
            </a:rPr>
            <a:t>til</a:t>
          </a:r>
          <a:r>
            <a:rPr lang="sv-SE" dirty="0">
              <a:solidFill>
                <a:schemeClr val="tx1"/>
              </a:solidFill>
            </a:rPr>
            <a:t> HAVO </a:t>
          </a:r>
          <a:r>
            <a:rPr lang="sv-SE" i="1" dirty="0">
              <a:solidFill>
                <a:schemeClr val="tx1"/>
              </a:solidFill>
            </a:rPr>
            <a:t>n=5</a:t>
          </a:r>
          <a:endParaRPr lang="nb-NO" i="1" dirty="0"/>
        </a:p>
      </dgm:t>
    </dgm:pt>
    <dgm:pt modelId="{A701F11B-FB21-4D98-855C-D90926F40127}" type="parTrans" cxnId="{09E309A0-9A55-4853-A064-3DFB5570DB8B}">
      <dgm:prSet/>
      <dgm:spPr/>
      <dgm:t>
        <a:bodyPr/>
        <a:lstStyle/>
        <a:p>
          <a:endParaRPr lang="nb-NO"/>
        </a:p>
      </dgm:t>
    </dgm:pt>
    <dgm:pt modelId="{22432549-19F7-4992-BB9B-9A90561AE3BE}" type="sibTrans" cxnId="{09E309A0-9A55-4853-A064-3DFB5570DB8B}">
      <dgm:prSet/>
      <dgm:spPr/>
      <dgm:t>
        <a:bodyPr/>
        <a:lstStyle/>
        <a:p>
          <a:endParaRPr lang="nb-NO"/>
        </a:p>
      </dgm:t>
    </dgm:pt>
    <dgm:pt modelId="{F6680C90-EB72-4DD9-8E64-963ECAB9E832}">
      <dgm:prSet phldrT="[Teks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v-SE" dirty="0" err="1">
              <a:solidFill>
                <a:schemeClr val="tx1"/>
              </a:solidFill>
            </a:rPr>
            <a:t>Noen</a:t>
          </a:r>
          <a:r>
            <a:rPr lang="sv-SE" dirty="0">
              <a:solidFill>
                <a:schemeClr val="tx1"/>
              </a:solidFill>
            </a:rPr>
            <a:t> </a:t>
          </a:r>
          <a:r>
            <a:rPr lang="sv-SE" dirty="0" err="1">
              <a:solidFill>
                <a:schemeClr val="tx1"/>
              </a:solidFill>
            </a:rPr>
            <a:t>henvises</a:t>
          </a:r>
          <a:r>
            <a:rPr lang="sv-SE" dirty="0">
              <a:solidFill>
                <a:schemeClr val="tx1"/>
              </a:solidFill>
            </a:rPr>
            <a:t> </a:t>
          </a:r>
          <a:r>
            <a:rPr lang="sv-SE" dirty="0" err="1">
              <a:solidFill>
                <a:schemeClr val="tx1"/>
              </a:solidFill>
            </a:rPr>
            <a:t>til</a:t>
          </a:r>
          <a:r>
            <a:rPr lang="sv-SE" dirty="0">
              <a:solidFill>
                <a:schemeClr val="tx1"/>
              </a:solidFill>
            </a:rPr>
            <a:t> HAVO </a:t>
          </a:r>
          <a:r>
            <a:rPr lang="sv-SE" i="1" dirty="0">
              <a:solidFill>
                <a:schemeClr val="tx1"/>
              </a:solidFill>
            </a:rPr>
            <a:t>n=6</a:t>
          </a:r>
          <a:endParaRPr lang="nb-NO" i="1" dirty="0">
            <a:solidFill>
              <a:schemeClr val="tx1"/>
            </a:solidFill>
          </a:endParaRPr>
        </a:p>
      </dgm:t>
    </dgm:pt>
    <dgm:pt modelId="{9A52079D-40C2-414A-9899-2C77EFA5C7A5}" type="parTrans" cxnId="{098AA3B0-BF59-4745-9CC1-AB90D2615881}">
      <dgm:prSet/>
      <dgm:spPr/>
      <dgm:t>
        <a:bodyPr/>
        <a:lstStyle/>
        <a:p>
          <a:endParaRPr lang="nb-NO"/>
        </a:p>
      </dgm:t>
    </dgm:pt>
    <dgm:pt modelId="{9DEB2CDB-B65F-4918-8A8A-EAA04CA80F4F}" type="sibTrans" cxnId="{098AA3B0-BF59-4745-9CC1-AB90D2615881}">
      <dgm:prSet/>
      <dgm:spPr/>
      <dgm:t>
        <a:bodyPr/>
        <a:lstStyle/>
        <a:p>
          <a:endParaRPr lang="nb-NO"/>
        </a:p>
      </dgm:t>
    </dgm:pt>
    <dgm:pt modelId="{AFC7A1EE-3370-45FF-B720-8F5ED6964EF0}">
      <dgm:prSet phldrT="[Tekst]"/>
      <dgm:spPr>
        <a:solidFill>
          <a:srgbClr val="FF66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v-SE" dirty="0">
              <a:solidFill>
                <a:schemeClr val="tx1"/>
              </a:solidFill>
            </a:rPr>
            <a:t>Ingen </a:t>
          </a:r>
          <a:r>
            <a:rPr lang="sv-SE" dirty="0" err="1">
              <a:solidFill>
                <a:schemeClr val="tx1"/>
              </a:solidFill>
            </a:rPr>
            <a:t>henvises</a:t>
          </a:r>
          <a:r>
            <a:rPr lang="sv-SE" dirty="0">
              <a:solidFill>
                <a:schemeClr val="tx1"/>
              </a:solidFill>
            </a:rPr>
            <a:t> </a:t>
          </a:r>
          <a:r>
            <a:rPr lang="sv-SE" dirty="0" err="1">
              <a:solidFill>
                <a:schemeClr val="tx1"/>
              </a:solidFill>
            </a:rPr>
            <a:t>til</a:t>
          </a:r>
          <a:r>
            <a:rPr lang="sv-SE" dirty="0">
              <a:solidFill>
                <a:schemeClr val="tx1"/>
              </a:solidFill>
            </a:rPr>
            <a:t> HAVO </a:t>
          </a:r>
          <a:r>
            <a:rPr lang="sv-SE" i="1" dirty="0">
              <a:solidFill>
                <a:schemeClr val="tx1"/>
              </a:solidFill>
            </a:rPr>
            <a:t>n=6</a:t>
          </a:r>
        </a:p>
      </dgm:t>
    </dgm:pt>
    <dgm:pt modelId="{ACD338A0-D57C-4870-9151-12FF311F4D84}" type="parTrans" cxnId="{35461657-6C2E-45F3-822C-3D1065E3E761}">
      <dgm:prSet/>
      <dgm:spPr/>
      <dgm:t>
        <a:bodyPr/>
        <a:lstStyle/>
        <a:p>
          <a:endParaRPr lang="nb-NO"/>
        </a:p>
      </dgm:t>
    </dgm:pt>
    <dgm:pt modelId="{66F1E5C5-1173-4715-AF8C-453970B34A62}" type="sibTrans" cxnId="{35461657-6C2E-45F3-822C-3D1065E3E761}">
      <dgm:prSet/>
      <dgm:spPr/>
      <dgm:t>
        <a:bodyPr/>
        <a:lstStyle/>
        <a:p>
          <a:endParaRPr lang="nb-NO"/>
        </a:p>
      </dgm:t>
    </dgm:pt>
    <dgm:pt modelId="{45E32A1D-07F9-4CBA-8587-CAFB7E5C18FC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dirty="0">
              <a:solidFill>
                <a:schemeClr val="tx1"/>
              </a:solidFill>
            </a:rPr>
            <a:t>Ingen </a:t>
          </a:r>
          <a:r>
            <a:rPr lang="sv-SE" sz="2700" dirty="0" err="1">
              <a:solidFill>
                <a:schemeClr val="tx1"/>
              </a:solidFill>
            </a:rPr>
            <a:t>oversikt</a:t>
          </a:r>
          <a:r>
            <a:rPr lang="sv-SE" sz="2700" dirty="0">
              <a:solidFill>
                <a:schemeClr val="tx1"/>
              </a:solidFill>
            </a:rPr>
            <a:t> </a:t>
          </a:r>
          <a:r>
            <a:rPr lang="sv-SE" sz="2700" i="1" dirty="0">
              <a:solidFill>
                <a:schemeClr val="tx1"/>
              </a:solidFill>
            </a:rPr>
            <a:t>n=1</a:t>
          </a:r>
          <a:endParaRPr lang="nb-NO" sz="2700" i="1" dirty="0"/>
        </a:p>
      </dgm:t>
    </dgm:pt>
    <dgm:pt modelId="{80EB9101-9B20-4F72-9F0B-D4B621EEE16B}" type="parTrans" cxnId="{1ABB0DB5-48E4-4D6A-9298-A26F90DF8B13}">
      <dgm:prSet/>
      <dgm:spPr/>
      <dgm:t>
        <a:bodyPr/>
        <a:lstStyle/>
        <a:p>
          <a:endParaRPr lang="nb-NO"/>
        </a:p>
      </dgm:t>
    </dgm:pt>
    <dgm:pt modelId="{5CD02D1B-51AA-4F65-9E0F-BAA122878CA9}" type="sibTrans" cxnId="{1ABB0DB5-48E4-4D6A-9298-A26F90DF8B13}">
      <dgm:prSet/>
      <dgm:spPr/>
      <dgm:t>
        <a:bodyPr/>
        <a:lstStyle/>
        <a:p>
          <a:endParaRPr lang="nb-NO"/>
        </a:p>
      </dgm:t>
    </dgm:pt>
    <dgm:pt modelId="{CB483B98-36AE-438E-B3B0-E100E7F195DD}" type="pres">
      <dgm:prSet presAssocID="{F20477C1-22FD-4B35-99D6-B5E9ACB9FFC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968D3AE1-F894-41A8-B5FA-6522E85A5900}" type="pres">
      <dgm:prSet presAssocID="{E0BB0050-038C-47C2-A8AD-8ECB5F030A66}" presName="composite" presStyleCnt="0"/>
      <dgm:spPr/>
    </dgm:pt>
    <dgm:pt modelId="{DA87127C-2E16-4D71-926E-9E7F246BB4A0}" type="pres">
      <dgm:prSet presAssocID="{E0BB0050-038C-47C2-A8AD-8ECB5F030A66}" presName="imgShp" presStyleLbl="fgImgPlace1" presStyleIdx="0" presStyleCnt="4" custScaleX="135015" custScaleY="134183" custLinFactNeighborY="-60"/>
      <dgm:spPr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</dgm:spPr>
    </dgm:pt>
    <dgm:pt modelId="{C09A8FC8-DE0F-4E5D-A8C7-804F787E8844}" type="pres">
      <dgm:prSet presAssocID="{E0BB0050-038C-47C2-A8AD-8ECB5F030A6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0C15B09-9AB5-4557-BC8A-4F40F1B89637}" type="pres">
      <dgm:prSet presAssocID="{22432549-19F7-4992-BB9B-9A90561AE3BE}" presName="spacing" presStyleCnt="0"/>
      <dgm:spPr/>
    </dgm:pt>
    <dgm:pt modelId="{5E9C6D84-3093-4AE1-A80E-D47C57F66FF3}" type="pres">
      <dgm:prSet presAssocID="{F6680C90-EB72-4DD9-8E64-963ECAB9E832}" presName="composite" presStyleCnt="0"/>
      <dgm:spPr/>
    </dgm:pt>
    <dgm:pt modelId="{7E284153-D1A7-4CB1-80A6-567C5C102771}" type="pres">
      <dgm:prSet presAssocID="{F6680C90-EB72-4DD9-8E64-963ECAB9E832}" presName="imgShp" presStyleLbl="fgImgPlace1" presStyleIdx="1" presStyleCnt="4" custScaleX="136720" custScaleY="133853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41C0866F-60B0-48A0-B031-68ABE5FC971A}" type="pres">
      <dgm:prSet presAssocID="{F6680C90-EB72-4DD9-8E64-963ECAB9E83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6BC2831-C699-4A9C-BC71-7264936F5B5E}" type="pres">
      <dgm:prSet presAssocID="{9DEB2CDB-B65F-4918-8A8A-EAA04CA80F4F}" presName="spacing" presStyleCnt="0"/>
      <dgm:spPr/>
    </dgm:pt>
    <dgm:pt modelId="{84C5EAE5-3EC5-46CD-988E-6C645C365563}" type="pres">
      <dgm:prSet presAssocID="{AFC7A1EE-3370-45FF-B720-8F5ED6964EF0}" presName="composite" presStyleCnt="0"/>
      <dgm:spPr/>
    </dgm:pt>
    <dgm:pt modelId="{5D8F4A63-B667-49A1-8CB3-CF745C038CC8}" type="pres">
      <dgm:prSet presAssocID="{AFC7A1EE-3370-45FF-B720-8F5ED6964EF0}" presName="imgShp" presStyleLbl="fgImgPlace1" presStyleIdx="2" presStyleCnt="4" custScaleX="143289" custScaleY="154821"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18335963-F332-4E68-83BC-952844293EE3}" type="pres">
      <dgm:prSet presAssocID="{AFC7A1EE-3370-45FF-B720-8F5ED6964EF0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D920126-E18C-441C-98C3-73004F3D49D1}" type="pres">
      <dgm:prSet presAssocID="{66F1E5C5-1173-4715-AF8C-453970B34A62}" presName="spacing" presStyleCnt="0"/>
      <dgm:spPr/>
    </dgm:pt>
    <dgm:pt modelId="{441A5580-EF27-43CF-9F2C-190532D9E20D}" type="pres">
      <dgm:prSet presAssocID="{45E32A1D-07F9-4CBA-8587-CAFB7E5C18FC}" presName="composite" presStyleCnt="0"/>
      <dgm:spPr/>
    </dgm:pt>
    <dgm:pt modelId="{94964A9C-31E6-4E41-9EED-0218AD58DF06}" type="pres">
      <dgm:prSet presAssocID="{45E32A1D-07F9-4CBA-8587-CAFB7E5C18FC}" presName="imgShp" presStyleLbl="fgImgPlace1" presStyleIdx="3" presStyleCnt="4" custScaleX="148345" custScaleY="133411"/>
      <dgm:spPr>
        <a:blipFill rotWithShape="1">
          <a:blip xmlns:r="http://schemas.openxmlformats.org/officeDocument/2006/relationships" r:embed="rId4"/>
          <a:srcRect/>
          <a:stretch>
            <a:fillRect l="-28000" r="-28000"/>
          </a:stretch>
        </a:blipFill>
      </dgm:spPr>
    </dgm:pt>
    <dgm:pt modelId="{2C47DF06-9CF0-4D17-A7BA-26E07C1AA773}" type="pres">
      <dgm:prSet presAssocID="{45E32A1D-07F9-4CBA-8587-CAFB7E5C18F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F5EB9298-C641-49B6-8D0F-D880C309A72C}" type="presOf" srcId="{F20477C1-22FD-4B35-99D6-B5E9ACB9FFC2}" destId="{CB483B98-36AE-438E-B3B0-E100E7F195DD}" srcOrd="0" destOrd="0" presId="urn:microsoft.com/office/officeart/2005/8/layout/vList3"/>
    <dgm:cxn modelId="{E3F91305-4C71-4C7E-B8DE-067DC6DDF242}" type="presOf" srcId="{45E32A1D-07F9-4CBA-8587-CAFB7E5C18FC}" destId="{2C47DF06-9CF0-4D17-A7BA-26E07C1AA773}" srcOrd="0" destOrd="0" presId="urn:microsoft.com/office/officeart/2005/8/layout/vList3"/>
    <dgm:cxn modelId="{1ABB0DB5-48E4-4D6A-9298-A26F90DF8B13}" srcId="{F20477C1-22FD-4B35-99D6-B5E9ACB9FFC2}" destId="{45E32A1D-07F9-4CBA-8587-CAFB7E5C18FC}" srcOrd="3" destOrd="0" parTransId="{80EB9101-9B20-4F72-9F0B-D4B621EEE16B}" sibTransId="{5CD02D1B-51AA-4F65-9E0F-BAA122878CA9}"/>
    <dgm:cxn modelId="{35461657-6C2E-45F3-822C-3D1065E3E761}" srcId="{F20477C1-22FD-4B35-99D6-B5E9ACB9FFC2}" destId="{AFC7A1EE-3370-45FF-B720-8F5ED6964EF0}" srcOrd="2" destOrd="0" parTransId="{ACD338A0-D57C-4870-9151-12FF311F4D84}" sibTransId="{66F1E5C5-1173-4715-AF8C-453970B34A62}"/>
    <dgm:cxn modelId="{098AA3B0-BF59-4745-9CC1-AB90D2615881}" srcId="{F20477C1-22FD-4B35-99D6-B5E9ACB9FFC2}" destId="{F6680C90-EB72-4DD9-8E64-963ECAB9E832}" srcOrd="1" destOrd="0" parTransId="{9A52079D-40C2-414A-9899-2C77EFA5C7A5}" sibTransId="{9DEB2CDB-B65F-4918-8A8A-EAA04CA80F4F}"/>
    <dgm:cxn modelId="{E8C8912B-5728-498F-99F5-D031A4F054FA}" type="presOf" srcId="{F6680C90-EB72-4DD9-8E64-963ECAB9E832}" destId="{41C0866F-60B0-48A0-B031-68ABE5FC971A}" srcOrd="0" destOrd="0" presId="urn:microsoft.com/office/officeart/2005/8/layout/vList3"/>
    <dgm:cxn modelId="{09E309A0-9A55-4853-A064-3DFB5570DB8B}" srcId="{F20477C1-22FD-4B35-99D6-B5E9ACB9FFC2}" destId="{E0BB0050-038C-47C2-A8AD-8ECB5F030A66}" srcOrd="0" destOrd="0" parTransId="{A701F11B-FB21-4D98-855C-D90926F40127}" sibTransId="{22432549-19F7-4992-BB9B-9A90561AE3BE}"/>
    <dgm:cxn modelId="{8AA0D4C0-C11D-4C71-8C5F-C8A26C90EA35}" type="presOf" srcId="{AFC7A1EE-3370-45FF-B720-8F5ED6964EF0}" destId="{18335963-F332-4E68-83BC-952844293EE3}" srcOrd="0" destOrd="0" presId="urn:microsoft.com/office/officeart/2005/8/layout/vList3"/>
    <dgm:cxn modelId="{7EB90D77-999F-4F99-B057-F223FC4314CA}" type="presOf" srcId="{E0BB0050-038C-47C2-A8AD-8ECB5F030A66}" destId="{C09A8FC8-DE0F-4E5D-A8C7-804F787E8844}" srcOrd="0" destOrd="0" presId="urn:microsoft.com/office/officeart/2005/8/layout/vList3"/>
    <dgm:cxn modelId="{FD4B50A6-4154-4BDA-985D-5080449621F9}" type="presParOf" srcId="{CB483B98-36AE-438E-B3B0-E100E7F195DD}" destId="{968D3AE1-F894-41A8-B5FA-6522E85A5900}" srcOrd="0" destOrd="0" presId="urn:microsoft.com/office/officeart/2005/8/layout/vList3"/>
    <dgm:cxn modelId="{F2DA832F-ED3A-4688-A6D8-ACB45CECC2B9}" type="presParOf" srcId="{968D3AE1-F894-41A8-B5FA-6522E85A5900}" destId="{DA87127C-2E16-4D71-926E-9E7F246BB4A0}" srcOrd="0" destOrd="0" presId="urn:microsoft.com/office/officeart/2005/8/layout/vList3"/>
    <dgm:cxn modelId="{91EE86CA-AF02-47B8-AF2B-32377DD29DC5}" type="presParOf" srcId="{968D3AE1-F894-41A8-B5FA-6522E85A5900}" destId="{C09A8FC8-DE0F-4E5D-A8C7-804F787E8844}" srcOrd="1" destOrd="0" presId="urn:microsoft.com/office/officeart/2005/8/layout/vList3"/>
    <dgm:cxn modelId="{9FDA27BF-2BA4-4090-8A83-98BC83B920D3}" type="presParOf" srcId="{CB483B98-36AE-438E-B3B0-E100E7F195DD}" destId="{90C15B09-9AB5-4557-BC8A-4F40F1B89637}" srcOrd="1" destOrd="0" presId="urn:microsoft.com/office/officeart/2005/8/layout/vList3"/>
    <dgm:cxn modelId="{EE6024EE-E152-4DAE-B774-0466795A8685}" type="presParOf" srcId="{CB483B98-36AE-438E-B3B0-E100E7F195DD}" destId="{5E9C6D84-3093-4AE1-A80E-D47C57F66FF3}" srcOrd="2" destOrd="0" presId="urn:microsoft.com/office/officeart/2005/8/layout/vList3"/>
    <dgm:cxn modelId="{F358C7AC-77D8-4EBC-B44B-BFB8A6981A7F}" type="presParOf" srcId="{5E9C6D84-3093-4AE1-A80E-D47C57F66FF3}" destId="{7E284153-D1A7-4CB1-80A6-567C5C102771}" srcOrd="0" destOrd="0" presId="urn:microsoft.com/office/officeart/2005/8/layout/vList3"/>
    <dgm:cxn modelId="{7B3B932F-5F79-4E21-BDE4-2411C82FF6BB}" type="presParOf" srcId="{5E9C6D84-3093-4AE1-A80E-D47C57F66FF3}" destId="{41C0866F-60B0-48A0-B031-68ABE5FC971A}" srcOrd="1" destOrd="0" presId="urn:microsoft.com/office/officeart/2005/8/layout/vList3"/>
    <dgm:cxn modelId="{223607D1-68AD-4EC0-8CED-FBCE1B44F9D3}" type="presParOf" srcId="{CB483B98-36AE-438E-B3B0-E100E7F195DD}" destId="{06BC2831-C699-4A9C-BC71-7264936F5B5E}" srcOrd="3" destOrd="0" presId="urn:microsoft.com/office/officeart/2005/8/layout/vList3"/>
    <dgm:cxn modelId="{8ADA1EEE-281F-4C6D-B885-0A7CB71D562F}" type="presParOf" srcId="{CB483B98-36AE-438E-B3B0-E100E7F195DD}" destId="{84C5EAE5-3EC5-46CD-988E-6C645C365563}" srcOrd="4" destOrd="0" presId="urn:microsoft.com/office/officeart/2005/8/layout/vList3"/>
    <dgm:cxn modelId="{9541F547-D07C-4C44-A234-D4A72AE4CC9B}" type="presParOf" srcId="{84C5EAE5-3EC5-46CD-988E-6C645C365563}" destId="{5D8F4A63-B667-49A1-8CB3-CF745C038CC8}" srcOrd="0" destOrd="0" presId="urn:microsoft.com/office/officeart/2005/8/layout/vList3"/>
    <dgm:cxn modelId="{F5195A92-87E6-436F-80AD-CAC0F3E6AB6E}" type="presParOf" srcId="{84C5EAE5-3EC5-46CD-988E-6C645C365563}" destId="{18335963-F332-4E68-83BC-952844293EE3}" srcOrd="1" destOrd="0" presId="urn:microsoft.com/office/officeart/2005/8/layout/vList3"/>
    <dgm:cxn modelId="{F9FD3F8E-8DA8-4424-8C85-03FB3BBF330D}" type="presParOf" srcId="{CB483B98-36AE-438E-B3B0-E100E7F195DD}" destId="{DD920126-E18C-441C-98C3-73004F3D49D1}" srcOrd="5" destOrd="0" presId="urn:microsoft.com/office/officeart/2005/8/layout/vList3"/>
    <dgm:cxn modelId="{7F417EEB-B12E-467A-9850-78D368A0EDEB}" type="presParOf" srcId="{CB483B98-36AE-438E-B3B0-E100E7F195DD}" destId="{441A5580-EF27-43CF-9F2C-190532D9E20D}" srcOrd="6" destOrd="0" presId="urn:microsoft.com/office/officeart/2005/8/layout/vList3"/>
    <dgm:cxn modelId="{3726724B-B280-4F31-ACD7-2008100C510A}" type="presParOf" srcId="{441A5580-EF27-43CF-9F2C-190532D9E20D}" destId="{94964A9C-31E6-4E41-9EED-0218AD58DF06}" srcOrd="0" destOrd="0" presId="urn:microsoft.com/office/officeart/2005/8/layout/vList3"/>
    <dgm:cxn modelId="{591709E0-8F8C-4651-835A-AC9B1DEDC014}" type="presParOf" srcId="{441A5580-EF27-43CF-9F2C-190532D9E20D}" destId="{2C47DF06-9CF0-4D17-A7BA-26E07C1AA77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18E9F9-0536-4256-B3D5-7CBBC36F154D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</dgm:pt>
    <dgm:pt modelId="{6CC7F579-8493-43D3-8BA0-CAD825E9E1A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v-SE" dirty="0"/>
            <a:t>Fysisk</a:t>
          </a:r>
        </a:p>
      </dgm:t>
    </dgm:pt>
    <dgm:pt modelId="{57191EAB-EF2B-46CA-B53C-2AA4EA9E0114}" type="parTrans" cxnId="{2E733104-4653-4949-AD6E-ABF0CE001154}">
      <dgm:prSet/>
      <dgm:spPr/>
      <dgm:t>
        <a:bodyPr/>
        <a:lstStyle/>
        <a:p>
          <a:endParaRPr lang="sv-SE"/>
        </a:p>
      </dgm:t>
    </dgm:pt>
    <dgm:pt modelId="{D6D57364-2E48-4291-8050-48E5CCB2517F}" type="sibTrans" cxnId="{2E733104-4653-4949-AD6E-ABF0CE001154}">
      <dgm:prSet/>
      <dgm:spPr/>
      <dgm:t>
        <a:bodyPr/>
        <a:lstStyle/>
        <a:p>
          <a:endParaRPr lang="sv-SE"/>
        </a:p>
      </dgm:t>
    </dgm:pt>
    <dgm:pt modelId="{08ADF2B9-161D-4422-BFF4-691EF96FF56D}">
      <dgm:prSet phldrT="[Text]"/>
      <dgm:spPr/>
      <dgm:t>
        <a:bodyPr/>
        <a:lstStyle/>
        <a:p>
          <a:r>
            <a:rPr lang="sv-SE" dirty="0" err="1"/>
            <a:t>Sosialt</a:t>
          </a:r>
          <a:endParaRPr lang="sv-SE" dirty="0"/>
        </a:p>
      </dgm:t>
    </dgm:pt>
    <dgm:pt modelId="{F46EA139-B666-4F10-9580-1532C76F5D99}" type="parTrans" cxnId="{571932C2-6D8D-4C72-834C-4C7448DDCC30}">
      <dgm:prSet/>
      <dgm:spPr/>
      <dgm:t>
        <a:bodyPr/>
        <a:lstStyle/>
        <a:p>
          <a:endParaRPr lang="sv-SE"/>
        </a:p>
      </dgm:t>
    </dgm:pt>
    <dgm:pt modelId="{FF27A9D2-C94D-4C7D-96BA-DC7F9E4A8C3F}" type="sibTrans" cxnId="{571932C2-6D8D-4C72-834C-4C7448DDCC30}">
      <dgm:prSet/>
      <dgm:spPr/>
      <dgm:t>
        <a:bodyPr/>
        <a:lstStyle/>
        <a:p>
          <a:endParaRPr lang="sv-SE"/>
        </a:p>
      </dgm:t>
    </dgm:pt>
    <dgm:pt modelId="{FE2616F6-7DFE-4E6A-B496-8FF92D171098}">
      <dgm:prSet phldrT="[Text]"/>
      <dgm:spPr/>
      <dgm:t>
        <a:bodyPr/>
        <a:lstStyle/>
        <a:p>
          <a:r>
            <a:rPr lang="sv-SE" dirty="0"/>
            <a:t>Psykisk</a:t>
          </a:r>
        </a:p>
      </dgm:t>
    </dgm:pt>
    <dgm:pt modelId="{1468583C-0BAD-4020-A6C2-314778C7A28D}" type="parTrans" cxnId="{51272499-D185-4260-B9FF-257D724374D9}">
      <dgm:prSet/>
      <dgm:spPr/>
      <dgm:t>
        <a:bodyPr/>
        <a:lstStyle/>
        <a:p>
          <a:endParaRPr lang="sv-SE"/>
        </a:p>
      </dgm:t>
    </dgm:pt>
    <dgm:pt modelId="{00C3400C-AE99-45ED-87B9-222EDC32FD23}" type="sibTrans" cxnId="{51272499-D185-4260-B9FF-257D724374D9}">
      <dgm:prSet/>
      <dgm:spPr/>
      <dgm:t>
        <a:bodyPr/>
        <a:lstStyle/>
        <a:p>
          <a:endParaRPr lang="sv-SE"/>
        </a:p>
      </dgm:t>
    </dgm:pt>
    <dgm:pt modelId="{98FB23C2-43AF-440F-BCC7-EC1E810926D0}" type="pres">
      <dgm:prSet presAssocID="{9318E9F9-0536-4256-B3D5-7CBBC36F154D}" presName="compositeShape" presStyleCnt="0">
        <dgm:presLayoutVars>
          <dgm:chMax val="7"/>
          <dgm:dir/>
          <dgm:resizeHandles val="exact"/>
        </dgm:presLayoutVars>
      </dgm:prSet>
      <dgm:spPr/>
    </dgm:pt>
    <dgm:pt modelId="{32CA20CC-9812-4058-929A-207ABDA95B19}" type="pres">
      <dgm:prSet presAssocID="{6CC7F579-8493-43D3-8BA0-CAD825E9E1A2}" presName="circ1" presStyleLbl="vennNode1" presStyleIdx="0" presStyleCnt="3"/>
      <dgm:spPr/>
      <dgm:t>
        <a:bodyPr/>
        <a:lstStyle/>
        <a:p>
          <a:endParaRPr lang="nb-NO"/>
        </a:p>
      </dgm:t>
    </dgm:pt>
    <dgm:pt modelId="{8C93677E-60F5-4167-9157-12C673C68804}" type="pres">
      <dgm:prSet presAssocID="{6CC7F579-8493-43D3-8BA0-CAD825E9E1A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130B2AE-DE5E-4ECA-B1A8-7D77DA960475}" type="pres">
      <dgm:prSet presAssocID="{08ADF2B9-161D-4422-BFF4-691EF96FF56D}" presName="circ2" presStyleLbl="vennNode1" presStyleIdx="1" presStyleCnt="3"/>
      <dgm:spPr/>
      <dgm:t>
        <a:bodyPr/>
        <a:lstStyle/>
        <a:p>
          <a:endParaRPr lang="nb-NO"/>
        </a:p>
      </dgm:t>
    </dgm:pt>
    <dgm:pt modelId="{77CACC9A-7F73-46BC-9F78-6FD1B1F1AC2D}" type="pres">
      <dgm:prSet presAssocID="{08ADF2B9-161D-4422-BFF4-691EF96FF56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4738196-E3E1-49DD-A9ED-AB049B1F0055}" type="pres">
      <dgm:prSet presAssocID="{FE2616F6-7DFE-4E6A-B496-8FF92D171098}" presName="circ3" presStyleLbl="vennNode1" presStyleIdx="2" presStyleCnt="3" custLinFactNeighborX="-5088" custLinFactNeighborY="2376"/>
      <dgm:spPr/>
      <dgm:t>
        <a:bodyPr/>
        <a:lstStyle/>
        <a:p>
          <a:endParaRPr lang="nb-NO"/>
        </a:p>
      </dgm:t>
    </dgm:pt>
    <dgm:pt modelId="{6D9F7AF4-8AA6-4DEF-B857-09899EB691F0}" type="pres">
      <dgm:prSet presAssocID="{FE2616F6-7DFE-4E6A-B496-8FF92D17109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2911C454-68D4-43EE-8F10-D3420D576CE6}" type="presOf" srcId="{FE2616F6-7DFE-4E6A-B496-8FF92D171098}" destId="{6D9F7AF4-8AA6-4DEF-B857-09899EB691F0}" srcOrd="1" destOrd="0" presId="urn:microsoft.com/office/officeart/2005/8/layout/venn1"/>
    <dgm:cxn modelId="{85880FAF-11BF-4949-B1C6-B345DDABBF01}" type="presOf" srcId="{08ADF2B9-161D-4422-BFF4-691EF96FF56D}" destId="{77CACC9A-7F73-46BC-9F78-6FD1B1F1AC2D}" srcOrd="1" destOrd="0" presId="urn:microsoft.com/office/officeart/2005/8/layout/venn1"/>
    <dgm:cxn modelId="{2E733104-4653-4949-AD6E-ABF0CE001154}" srcId="{9318E9F9-0536-4256-B3D5-7CBBC36F154D}" destId="{6CC7F579-8493-43D3-8BA0-CAD825E9E1A2}" srcOrd="0" destOrd="0" parTransId="{57191EAB-EF2B-46CA-B53C-2AA4EA9E0114}" sibTransId="{D6D57364-2E48-4291-8050-48E5CCB2517F}"/>
    <dgm:cxn modelId="{FE5722D2-2D47-4970-9C2E-17DF9979B3A5}" type="presOf" srcId="{6CC7F579-8493-43D3-8BA0-CAD825E9E1A2}" destId="{8C93677E-60F5-4167-9157-12C673C68804}" srcOrd="1" destOrd="0" presId="urn:microsoft.com/office/officeart/2005/8/layout/venn1"/>
    <dgm:cxn modelId="{51272499-D185-4260-B9FF-257D724374D9}" srcId="{9318E9F9-0536-4256-B3D5-7CBBC36F154D}" destId="{FE2616F6-7DFE-4E6A-B496-8FF92D171098}" srcOrd="2" destOrd="0" parTransId="{1468583C-0BAD-4020-A6C2-314778C7A28D}" sibTransId="{00C3400C-AE99-45ED-87B9-222EDC32FD23}"/>
    <dgm:cxn modelId="{66C6EFFF-F96A-4615-9B40-DCFA3D806BA0}" type="presOf" srcId="{6CC7F579-8493-43D3-8BA0-CAD825E9E1A2}" destId="{32CA20CC-9812-4058-929A-207ABDA95B19}" srcOrd="0" destOrd="0" presId="urn:microsoft.com/office/officeart/2005/8/layout/venn1"/>
    <dgm:cxn modelId="{571932C2-6D8D-4C72-834C-4C7448DDCC30}" srcId="{9318E9F9-0536-4256-B3D5-7CBBC36F154D}" destId="{08ADF2B9-161D-4422-BFF4-691EF96FF56D}" srcOrd="1" destOrd="0" parTransId="{F46EA139-B666-4F10-9580-1532C76F5D99}" sibTransId="{FF27A9D2-C94D-4C7D-96BA-DC7F9E4A8C3F}"/>
    <dgm:cxn modelId="{87414872-5C25-4F69-83AB-CE4014095DF4}" type="presOf" srcId="{08ADF2B9-161D-4422-BFF4-691EF96FF56D}" destId="{2130B2AE-DE5E-4ECA-B1A8-7D77DA960475}" srcOrd="0" destOrd="0" presId="urn:microsoft.com/office/officeart/2005/8/layout/venn1"/>
    <dgm:cxn modelId="{7CE2ECCF-3890-4B57-95BC-C7B35537576B}" type="presOf" srcId="{FE2616F6-7DFE-4E6A-B496-8FF92D171098}" destId="{F4738196-E3E1-49DD-A9ED-AB049B1F0055}" srcOrd="0" destOrd="0" presId="urn:microsoft.com/office/officeart/2005/8/layout/venn1"/>
    <dgm:cxn modelId="{8AFE054C-F187-493E-B0E6-3D113E25FD16}" type="presOf" srcId="{9318E9F9-0536-4256-B3D5-7CBBC36F154D}" destId="{98FB23C2-43AF-440F-BCC7-EC1E810926D0}" srcOrd="0" destOrd="0" presId="urn:microsoft.com/office/officeart/2005/8/layout/venn1"/>
    <dgm:cxn modelId="{3AA90836-367C-417F-8410-59801B010957}" type="presParOf" srcId="{98FB23C2-43AF-440F-BCC7-EC1E810926D0}" destId="{32CA20CC-9812-4058-929A-207ABDA95B19}" srcOrd="0" destOrd="0" presId="urn:microsoft.com/office/officeart/2005/8/layout/venn1"/>
    <dgm:cxn modelId="{D86302F7-9346-4BFB-A151-616FCA48CF91}" type="presParOf" srcId="{98FB23C2-43AF-440F-BCC7-EC1E810926D0}" destId="{8C93677E-60F5-4167-9157-12C673C68804}" srcOrd="1" destOrd="0" presId="urn:microsoft.com/office/officeart/2005/8/layout/venn1"/>
    <dgm:cxn modelId="{D3672AB1-1E05-4EA6-B56E-98E98FAEDD4D}" type="presParOf" srcId="{98FB23C2-43AF-440F-BCC7-EC1E810926D0}" destId="{2130B2AE-DE5E-4ECA-B1A8-7D77DA960475}" srcOrd="2" destOrd="0" presId="urn:microsoft.com/office/officeart/2005/8/layout/venn1"/>
    <dgm:cxn modelId="{00524C49-7335-4E36-909E-4B87EF834B5A}" type="presParOf" srcId="{98FB23C2-43AF-440F-BCC7-EC1E810926D0}" destId="{77CACC9A-7F73-46BC-9F78-6FD1B1F1AC2D}" srcOrd="3" destOrd="0" presId="urn:microsoft.com/office/officeart/2005/8/layout/venn1"/>
    <dgm:cxn modelId="{8A425DFF-2C8C-4542-BA0F-D02E71DBEEA2}" type="presParOf" srcId="{98FB23C2-43AF-440F-BCC7-EC1E810926D0}" destId="{F4738196-E3E1-49DD-A9ED-AB049B1F0055}" srcOrd="4" destOrd="0" presId="urn:microsoft.com/office/officeart/2005/8/layout/venn1"/>
    <dgm:cxn modelId="{D88F564D-E865-4012-BD68-37EB9725F83F}" type="presParOf" srcId="{98FB23C2-43AF-440F-BCC7-EC1E810926D0}" destId="{6D9F7AF4-8AA6-4DEF-B857-09899EB691F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D2FD2-7470-48D3-8320-F9C862928791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F6748-2923-4481-8A73-2090FD10F7F8}">
      <dsp:nvSpPr>
        <dsp:cNvPr id="0" name=""/>
        <dsp:cNvSpPr/>
      </dsp:nvSpPr>
      <dsp:spPr>
        <a:xfrm>
          <a:off x="3698614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b="1" kern="1200" dirty="0"/>
            <a:t>Økt</a:t>
          </a:r>
          <a:r>
            <a:rPr lang="nb-NO" sz="2100" b="1" kern="1200" baseline="0" dirty="0"/>
            <a:t> kompetanse</a:t>
          </a:r>
          <a:endParaRPr lang="nb-NO" sz="2100" b="1" kern="1200" dirty="0"/>
        </a:p>
      </dsp:txBody>
      <dsp:txXfrm>
        <a:off x="3698614" y="941764"/>
        <a:ext cx="1449298" cy="724475"/>
      </dsp:txXfrm>
    </dsp:sp>
    <dsp:sp modelId="{0F87CEFF-0E11-4F48-B8B3-AEFA64BFDD9F}">
      <dsp:nvSpPr>
        <dsp:cNvPr id="0" name=""/>
        <dsp:cNvSpPr/>
      </dsp:nvSpPr>
      <dsp:spPr>
        <a:xfrm>
          <a:off x="2187662" y="1476187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46FF0-159D-4A3A-BC56-3F14DEA79FBF}">
      <dsp:nvSpPr>
        <dsp:cNvPr id="0" name=""/>
        <dsp:cNvSpPr/>
      </dsp:nvSpPr>
      <dsp:spPr>
        <a:xfrm>
          <a:off x="2657288" y="2449237"/>
          <a:ext cx="208901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b="1" kern="1200" dirty="0"/>
            <a:t>Kvalitetsutvikling</a:t>
          </a:r>
        </a:p>
      </dsp:txBody>
      <dsp:txXfrm>
        <a:off x="2657288" y="2449237"/>
        <a:ext cx="2089018" cy="724475"/>
      </dsp:txXfrm>
    </dsp:sp>
    <dsp:sp modelId="{B8E85EBC-9BEC-40D7-AE69-4CF71E1EB3CB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8E767-2F26-45E7-9E0C-95C0C37152D8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b="1" kern="1200" dirty="0"/>
            <a:t>Likeverdig </a:t>
          </a:r>
          <a:r>
            <a:rPr lang="nb-NO" sz="2000" b="1" kern="1200" dirty="0">
              <a:solidFill>
                <a:schemeClr val="tx1"/>
              </a:solidFill>
            </a:rPr>
            <a:t>oppfølging</a:t>
          </a:r>
        </a:p>
      </dsp:txBody>
      <dsp:txXfrm>
        <a:off x="3702042" y="3958878"/>
        <a:ext cx="1449298" cy="724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7F842-CD43-4530-9B0B-09030BE20F2D}">
      <dsp:nvSpPr>
        <dsp:cNvPr id="0" name=""/>
        <dsp:cNvSpPr/>
      </dsp:nvSpPr>
      <dsp:spPr>
        <a:xfrm>
          <a:off x="2" y="0"/>
          <a:ext cx="11104081" cy="103175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A580E-CC6F-47A5-935C-C86687F2A410}">
      <dsp:nvSpPr>
        <dsp:cNvPr id="0" name=""/>
        <dsp:cNvSpPr/>
      </dsp:nvSpPr>
      <dsp:spPr>
        <a:xfrm>
          <a:off x="5421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0</a:t>
          </a:r>
        </a:p>
      </dsp:txBody>
      <dsp:txXfrm>
        <a:off x="25567" y="329672"/>
        <a:ext cx="463946" cy="372410"/>
      </dsp:txXfrm>
    </dsp:sp>
    <dsp:sp modelId="{3F27E90E-570D-441C-89D8-3CA6808FE8C0}">
      <dsp:nvSpPr>
        <dsp:cNvPr id="0" name=""/>
        <dsp:cNvSpPr/>
      </dsp:nvSpPr>
      <dsp:spPr>
        <a:xfrm>
          <a:off x="593699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1 år</a:t>
          </a:r>
        </a:p>
      </dsp:txBody>
      <dsp:txXfrm>
        <a:off x="613845" y="329672"/>
        <a:ext cx="463946" cy="372410"/>
      </dsp:txXfrm>
    </dsp:sp>
    <dsp:sp modelId="{D46EB75E-CBBF-4D64-923F-8D8A080CDC19}">
      <dsp:nvSpPr>
        <dsp:cNvPr id="0" name=""/>
        <dsp:cNvSpPr/>
      </dsp:nvSpPr>
      <dsp:spPr>
        <a:xfrm>
          <a:off x="1181978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2 år</a:t>
          </a:r>
        </a:p>
      </dsp:txBody>
      <dsp:txXfrm>
        <a:off x="1202124" y="329672"/>
        <a:ext cx="463946" cy="372410"/>
      </dsp:txXfrm>
    </dsp:sp>
    <dsp:sp modelId="{D3750BFE-D459-4348-9AC9-DC78B1313FB2}">
      <dsp:nvSpPr>
        <dsp:cNvPr id="0" name=""/>
        <dsp:cNvSpPr/>
      </dsp:nvSpPr>
      <dsp:spPr>
        <a:xfrm>
          <a:off x="1770256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3 år</a:t>
          </a:r>
        </a:p>
      </dsp:txBody>
      <dsp:txXfrm>
        <a:off x="1790402" y="329672"/>
        <a:ext cx="463946" cy="372410"/>
      </dsp:txXfrm>
    </dsp:sp>
    <dsp:sp modelId="{2E5A8587-9916-4CF4-84CD-BEC7642A98E2}">
      <dsp:nvSpPr>
        <dsp:cNvPr id="0" name=""/>
        <dsp:cNvSpPr/>
      </dsp:nvSpPr>
      <dsp:spPr>
        <a:xfrm>
          <a:off x="2358534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4 år</a:t>
          </a:r>
        </a:p>
      </dsp:txBody>
      <dsp:txXfrm>
        <a:off x="2378680" y="329672"/>
        <a:ext cx="463946" cy="372410"/>
      </dsp:txXfrm>
    </dsp:sp>
    <dsp:sp modelId="{5B288114-3C27-49D3-BFEF-8C15B6B7605A}">
      <dsp:nvSpPr>
        <dsp:cNvPr id="0" name=""/>
        <dsp:cNvSpPr/>
      </dsp:nvSpPr>
      <dsp:spPr>
        <a:xfrm>
          <a:off x="2946812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5 år</a:t>
          </a:r>
        </a:p>
      </dsp:txBody>
      <dsp:txXfrm>
        <a:off x="2966958" y="329672"/>
        <a:ext cx="463946" cy="372410"/>
      </dsp:txXfrm>
    </dsp:sp>
    <dsp:sp modelId="{6B9A1A62-F7C0-4817-B78C-82ABEE9DA93A}">
      <dsp:nvSpPr>
        <dsp:cNvPr id="0" name=""/>
        <dsp:cNvSpPr/>
      </dsp:nvSpPr>
      <dsp:spPr>
        <a:xfrm>
          <a:off x="3535090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6år</a:t>
          </a:r>
        </a:p>
      </dsp:txBody>
      <dsp:txXfrm>
        <a:off x="3555236" y="329672"/>
        <a:ext cx="463946" cy="372410"/>
      </dsp:txXfrm>
    </dsp:sp>
    <dsp:sp modelId="{36298897-61FE-4503-9D17-60470B1564B7}">
      <dsp:nvSpPr>
        <dsp:cNvPr id="0" name=""/>
        <dsp:cNvSpPr/>
      </dsp:nvSpPr>
      <dsp:spPr>
        <a:xfrm>
          <a:off x="4123368" y="309526"/>
          <a:ext cx="504238" cy="412702"/>
        </a:xfrm>
        <a:prstGeom prst="roundRect">
          <a:avLst/>
        </a:prstGeom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7 år</a:t>
          </a:r>
        </a:p>
      </dsp:txBody>
      <dsp:txXfrm>
        <a:off x="4143514" y="329672"/>
        <a:ext cx="463946" cy="372410"/>
      </dsp:txXfrm>
    </dsp:sp>
    <dsp:sp modelId="{F62B9E98-6ECB-4B6D-9AF8-C5D19E3BBE66}">
      <dsp:nvSpPr>
        <dsp:cNvPr id="0" name=""/>
        <dsp:cNvSpPr/>
      </dsp:nvSpPr>
      <dsp:spPr>
        <a:xfrm>
          <a:off x="4711646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8 år</a:t>
          </a:r>
        </a:p>
      </dsp:txBody>
      <dsp:txXfrm>
        <a:off x="4731792" y="329672"/>
        <a:ext cx="463946" cy="372410"/>
      </dsp:txXfrm>
    </dsp:sp>
    <dsp:sp modelId="{D7EE9863-A154-41F4-991A-DA82D9F39A74}">
      <dsp:nvSpPr>
        <dsp:cNvPr id="0" name=""/>
        <dsp:cNvSpPr/>
      </dsp:nvSpPr>
      <dsp:spPr>
        <a:xfrm>
          <a:off x="5299924" y="309526"/>
          <a:ext cx="504238" cy="412702"/>
        </a:xfrm>
        <a:prstGeom prst="roundRect">
          <a:avLst/>
        </a:prstGeom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9 år</a:t>
          </a:r>
        </a:p>
      </dsp:txBody>
      <dsp:txXfrm>
        <a:off x="5320070" y="329672"/>
        <a:ext cx="463946" cy="372410"/>
      </dsp:txXfrm>
    </dsp:sp>
    <dsp:sp modelId="{7C66E051-D46C-4F2F-9565-E8443F82377E}">
      <dsp:nvSpPr>
        <dsp:cNvPr id="0" name=""/>
        <dsp:cNvSpPr/>
      </dsp:nvSpPr>
      <dsp:spPr>
        <a:xfrm>
          <a:off x="5888202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10 år</a:t>
          </a:r>
        </a:p>
      </dsp:txBody>
      <dsp:txXfrm>
        <a:off x="5908348" y="329672"/>
        <a:ext cx="463946" cy="372410"/>
      </dsp:txXfrm>
    </dsp:sp>
    <dsp:sp modelId="{3C3EA917-BE16-47E3-B979-CD2DC8D291FB}">
      <dsp:nvSpPr>
        <dsp:cNvPr id="0" name=""/>
        <dsp:cNvSpPr/>
      </dsp:nvSpPr>
      <dsp:spPr>
        <a:xfrm>
          <a:off x="6476480" y="309526"/>
          <a:ext cx="504238" cy="412702"/>
        </a:xfrm>
        <a:prstGeom prst="roundRect">
          <a:avLst/>
        </a:prstGeom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11 år</a:t>
          </a:r>
        </a:p>
      </dsp:txBody>
      <dsp:txXfrm>
        <a:off x="6496626" y="329672"/>
        <a:ext cx="463946" cy="372410"/>
      </dsp:txXfrm>
    </dsp:sp>
    <dsp:sp modelId="{25359E80-55BA-47C3-AAC7-4C7104B3BF59}">
      <dsp:nvSpPr>
        <dsp:cNvPr id="0" name=""/>
        <dsp:cNvSpPr/>
      </dsp:nvSpPr>
      <dsp:spPr>
        <a:xfrm>
          <a:off x="7064758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12 år</a:t>
          </a:r>
        </a:p>
      </dsp:txBody>
      <dsp:txXfrm>
        <a:off x="7084904" y="329672"/>
        <a:ext cx="463946" cy="372410"/>
      </dsp:txXfrm>
    </dsp:sp>
    <dsp:sp modelId="{CD63145B-8744-448F-8ADE-09E72895B54F}">
      <dsp:nvSpPr>
        <dsp:cNvPr id="0" name=""/>
        <dsp:cNvSpPr/>
      </dsp:nvSpPr>
      <dsp:spPr>
        <a:xfrm>
          <a:off x="7653036" y="309526"/>
          <a:ext cx="504238" cy="412702"/>
        </a:xfrm>
        <a:prstGeom prst="roundRect">
          <a:avLst/>
        </a:prstGeom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13 år</a:t>
          </a:r>
        </a:p>
      </dsp:txBody>
      <dsp:txXfrm>
        <a:off x="7673182" y="329672"/>
        <a:ext cx="463946" cy="372410"/>
      </dsp:txXfrm>
    </dsp:sp>
    <dsp:sp modelId="{FCF5C809-63D0-46B1-B4E6-5BC0B985370E}">
      <dsp:nvSpPr>
        <dsp:cNvPr id="0" name=""/>
        <dsp:cNvSpPr/>
      </dsp:nvSpPr>
      <dsp:spPr>
        <a:xfrm>
          <a:off x="8241314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14 år</a:t>
          </a:r>
        </a:p>
      </dsp:txBody>
      <dsp:txXfrm>
        <a:off x="8261460" y="329672"/>
        <a:ext cx="463946" cy="372410"/>
      </dsp:txXfrm>
    </dsp:sp>
    <dsp:sp modelId="{F9ABB780-5F50-4A6D-9FEA-81228EFB41A6}">
      <dsp:nvSpPr>
        <dsp:cNvPr id="0" name=""/>
        <dsp:cNvSpPr/>
      </dsp:nvSpPr>
      <dsp:spPr>
        <a:xfrm>
          <a:off x="8829592" y="309526"/>
          <a:ext cx="504238" cy="412702"/>
        </a:xfrm>
        <a:prstGeom prst="roundRect">
          <a:avLst/>
        </a:prstGeom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15 år</a:t>
          </a:r>
        </a:p>
      </dsp:txBody>
      <dsp:txXfrm>
        <a:off x="8849738" y="329672"/>
        <a:ext cx="463946" cy="372410"/>
      </dsp:txXfrm>
    </dsp:sp>
    <dsp:sp modelId="{C7A1233F-A21D-4A2D-9A02-2BED4036705E}">
      <dsp:nvSpPr>
        <dsp:cNvPr id="0" name=""/>
        <dsp:cNvSpPr/>
      </dsp:nvSpPr>
      <dsp:spPr>
        <a:xfrm>
          <a:off x="9417870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16 år</a:t>
          </a:r>
        </a:p>
      </dsp:txBody>
      <dsp:txXfrm>
        <a:off x="9438016" y="329672"/>
        <a:ext cx="463946" cy="372410"/>
      </dsp:txXfrm>
    </dsp:sp>
    <dsp:sp modelId="{2F9CE7E3-A9FC-4730-B91E-2149FC1FA2F2}">
      <dsp:nvSpPr>
        <dsp:cNvPr id="0" name=""/>
        <dsp:cNvSpPr/>
      </dsp:nvSpPr>
      <dsp:spPr>
        <a:xfrm>
          <a:off x="10006148" y="309526"/>
          <a:ext cx="504238" cy="412702"/>
        </a:xfrm>
        <a:prstGeom prst="roundRect">
          <a:avLst/>
        </a:prstGeom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17 år</a:t>
          </a:r>
        </a:p>
      </dsp:txBody>
      <dsp:txXfrm>
        <a:off x="10026294" y="329672"/>
        <a:ext cx="463946" cy="372410"/>
      </dsp:txXfrm>
    </dsp:sp>
    <dsp:sp modelId="{256D2EB4-CDCD-472E-A179-F1672C37CECA}">
      <dsp:nvSpPr>
        <dsp:cNvPr id="0" name=""/>
        <dsp:cNvSpPr/>
      </dsp:nvSpPr>
      <dsp:spPr>
        <a:xfrm>
          <a:off x="10594426" y="309526"/>
          <a:ext cx="504238" cy="412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>
              <a:solidFill>
                <a:schemeClr val="tx1"/>
              </a:solidFill>
            </a:rPr>
            <a:t>18 år</a:t>
          </a:r>
        </a:p>
      </dsp:txBody>
      <dsp:txXfrm>
        <a:off x="10614572" y="329672"/>
        <a:ext cx="463946" cy="372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D2FD2-7470-48D3-8320-F9C862928791}">
      <dsp:nvSpPr>
        <dsp:cNvPr id="0" name=""/>
        <dsp:cNvSpPr/>
      </dsp:nvSpPr>
      <dsp:spPr>
        <a:xfrm>
          <a:off x="2677846" y="0"/>
          <a:ext cx="2310891" cy="23112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F6748-2923-4481-8A73-2090FD10F7F8}">
      <dsp:nvSpPr>
        <dsp:cNvPr id="0" name=""/>
        <dsp:cNvSpPr/>
      </dsp:nvSpPr>
      <dsp:spPr>
        <a:xfrm>
          <a:off x="3188629" y="834428"/>
          <a:ext cx="1284117" cy="641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900" b="1" kern="1200" dirty="0"/>
            <a:t>Økt</a:t>
          </a:r>
          <a:r>
            <a:rPr lang="nb-NO" sz="1900" b="1" kern="1200" baseline="0" dirty="0"/>
            <a:t> kompetanse</a:t>
          </a:r>
          <a:endParaRPr lang="nb-NO" sz="1900" b="1" kern="1200" dirty="0"/>
        </a:p>
      </dsp:txBody>
      <dsp:txXfrm>
        <a:off x="3188629" y="834428"/>
        <a:ext cx="1284117" cy="641905"/>
      </dsp:txXfrm>
    </dsp:sp>
    <dsp:sp modelId="{0F87CEFF-0E11-4F48-B8B3-AEFA64BFDD9F}">
      <dsp:nvSpPr>
        <dsp:cNvPr id="0" name=""/>
        <dsp:cNvSpPr/>
      </dsp:nvSpPr>
      <dsp:spPr>
        <a:xfrm>
          <a:off x="1849885" y="1307941"/>
          <a:ext cx="2310891" cy="23112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46FF0-159D-4A3A-BC56-3F14DEA79FBF}">
      <dsp:nvSpPr>
        <dsp:cNvPr id="0" name=""/>
        <dsp:cNvSpPr/>
      </dsp:nvSpPr>
      <dsp:spPr>
        <a:xfrm>
          <a:off x="2265986" y="2170090"/>
          <a:ext cx="1850927" cy="641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b="1" kern="1200" dirty="0"/>
            <a:t>Kvalitetsutvikling</a:t>
          </a:r>
        </a:p>
      </dsp:txBody>
      <dsp:txXfrm>
        <a:off x="2265986" y="2170090"/>
        <a:ext cx="1850927" cy="641905"/>
      </dsp:txXfrm>
    </dsp:sp>
    <dsp:sp modelId="{B8E85EBC-9BEC-40D7-AE69-4CF71E1EB3CB}">
      <dsp:nvSpPr>
        <dsp:cNvPr id="0" name=""/>
        <dsp:cNvSpPr/>
      </dsp:nvSpPr>
      <dsp:spPr>
        <a:xfrm>
          <a:off x="2842321" y="2814876"/>
          <a:ext cx="1985413" cy="198620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8E767-2F26-45E7-9E0C-95C0C37152D8}">
      <dsp:nvSpPr>
        <dsp:cNvPr id="0" name=""/>
        <dsp:cNvSpPr/>
      </dsp:nvSpPr>
      <dsp:spPr>
        <a:xfrm>
          <a:off x="3191667" y="3507673"/>
          <a:ext cx="1284117" cy="641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b="1" kern="1200" dirty="0"/>
            <a:t>Likeverdig </a:t>
          </a:r>
          <a:r>
            <a:rPr lang="nb-NO" sz="2000" b="1" kern="1200" dirty="0">
              <a:solidFill>
                <a:schemeClr val="tx1"/>
              </a:solidFill>
            </a:rPr>
            <a:t>oppfølging</a:t>
          </a:r>
        </a:p>
      </dsp:txBody>
      <dsp:txXfrm>
        <a:off x="3191667" y="3507673"/>
        <a:ext cx="1284117" cy="641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29BD7-D218-45F9-8251-AC67EEBA411E}">
      <dsp:nvSpPr>
        <dsp:cNvPr id="0" name=""/>
        <dsp:cNvSpPr/>
      </dsp:nvSpPr>
      <dsp:spPr>
        <a:xfrm>
          <a:off x="0" y="0"/>
          <a:ext cx="10515600" cy="182379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44012-AE8F-46DA-8897-D55DE51C20DB}">
      <dsp:nvSpPr>
        <dsp:cNvPr id="0" name=""/>
        <dsp:cNvSpPr/>
      </dsp:nvSpPr>
      <dsp:spPr>
        <a:xfrm>
          <a:off x="318363" y="243173"/>
          <a:ext cx="2297412" cy="1337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EBA49-2ED5-4DC1-AED8-B9FF21E26752}">
      <dsp:nvSpPr>
        <dsp:cNvPr id="0" name=""/>
        <dsp:cNvSpPr/>
      </dsp:nvSpPr>
      <dsp:spPr>
        <a:xfrm rot="10800000">
          <a:off x="318363" y="1823799"/>
          <a:ext cx="2297412" cy="222908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/>
            <a:t>Ingen eksisterende nasjonal klinisk  retningslinje for oppfølging av personer med CP</a:t>
          </a:r>
        </a:p>
      </dsp:txBody>
      <dsp:txXfrm rot="10800000">
        <a:off x="386915" y="1823799"/>
        <a:ext cx="2160308" cy="2160536"/>
      </dsp:txXfrm>
    </dsp:sp>
    <dsp:sp modelId="{AA5340E7-9A94-4A8D-85F3-72D8018039A5}">
      <dsp:nvSpPr>
        <dsp:cNvPr id="0" name=""/>
        <dsp:cNvSpPr/>
      </dsp:nvSpPr>
      <dsp:spPr>
        <a:xfrm>
          <a:off x="2845517" y="243173"/>
          <a:ext cx="2297412" cy="1337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65D43-9452-478E-B3E5-AAE569BEA659}">
      <dsp:nvSpPr>
        <dsp:cNvPr id="0" name=""/>
        <dsp:cNvSpPr/>
      </dsp:nvSpPr>
      <dsp:spPr>
        <a:xfrm rot="10800000">
          <a:off x="2845517" y="1823799"/>
          <a:ext cx="2297412" cy="222908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/>
            <a:t>Bidra til  likeverdige tjenestetilbud </a:t>
          </a:r>
        </a:p>
      </dsp:txBody>
      <dsp:txXfrm rot="10800000">
        <a:off x="2914069" y="1823799"/>
        <a:ext cx="2160308" cy="2160536"/>
      </dsp:txXfrm>
    </dsp:sp>
    <dsp:sp modelId="{24C8023E-6636-4920-BDAF-B06548D4E2AE}">
      <dsp:nvSpPr>
        <dsp:cNvPr id="0" name=""/>
        <dsp:cNvSpPr/>
      </dsp:nvSpPr>
      <dsp:spPr>
        <a:xfrm>
          <a:off x="5372670" y="243173"/>
          <a:ext cx="2297412" cy="1337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06ED7-E114-438C-930D-41F595A3ED0C}">
      <dsp:nvSpPr>
        <dsp:cNvPr id="0" name=""/>
        <dsp:cNvSpPr/>
      </dsp:nvSpPr>
      <dsp:spPr>
        <a:xfrm rot="10800000">
          <a:off x="5372670" y="1823799"/>
          <a:ext cx="2297412" cy="222908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/>
            <a:t>Rett tiltak til</a:t>
          </a:r>
          <a:br>
            <a:rPr lang="nb-NO" sz="2100" kern="1200" dirty="0"/>
          </a:br>
          <a:r>
            <a:rPr lang="nb-NO" sz="2100" kern="1200" dirty="0"/>
            <a:t>rett tid</a:t>
          </a:r>
        </a:p>
      </dsp:txBody>
      <dsp:txXfrm rot="10800000">
        <a:off x="5441222" y="1823799"/>
        <a:ext cx="2160308" cy="2160536"/>
      </dsp:txXfrm>
    </dsp:sp>
    <dsp:sp modelId="{6EFE3224-BA38-4BF6-942A-10E697A50330}">
      <dsp:nvSpPr>
        <dsp:cNvPr id="0" name=""/>
        <dsp:cNvSpPr/>
      </dsp:nvSpPr>
      <dsp:spPr>
        <a:xfrm>
          <a:off x="7899823" y="243173"/>
          <a:ext cx="2297412" cy="1337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3DD88-3BA5-43AA-B932-0DFDEF3BA231}">
      <dsp:nvSpPr>
        <dsp:cNvPr id="0" name=""/>
        <dsp:cNvSpPr/>
      </dsp:nvSpPr>
      <dsp:spPr>
        <a:xfrm rot="10800000">
          <a:off x="7899823" y="1823799"/>
          <a:ext cx="2297412" cy="222908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kern="1200" dirty="0"/>
            <a:t>Bidrag til nasjonal retningslinje etterspurt fra SKDE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/>
            <a:t>(</a:t>
          </a:r>
          <a:r>
            <a:rPr lang="nb-NO" sz="1200" b="0" i="0" kern="1200" dirty="0"/>
            <a:t>Nasjonalt servicemiljø for medisinske kvalitetsregistre)</a:t>
          </a:r>
          <a:endParaRPr lang="nb-NO" sz="1200" kern="1200" dirty="0"/>
        </a:p>
      </dsp:txBody>
      <dsp:txXfrm rot="10800000">
        <a:off x="7968375" y="1823799"/>
        <a:ext cx="2160308" cy="21605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99F0B-0EDF-4D8C-B319-4E3E45969345}">
      <dsp:nvSpPr>
        <dsp:cNvPr id="0" name=""/>
        <dsp:cNvSpPr/>
      </dsp:nvSpPr>
      <dsp:spPr>
        <a:xfrm>
          <a:off x="3286" y="1017930"/>
          <a:ext cx="3203971" cy="748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600" kern="1200" dirty="0"/>
            <a:t>Forskningsbasert</a:t>
          </a:r>
        </a:p>
      </dsp:txBody>
      <dsp:txXfrm>
        <a:off x="3286" y="1017930"/>
        <a:ext cx="3203971" cy="748800"/>
      </dsp:txXfrm>
    </dsp:sp>
    <dsp:sp modelId="{A2741B92-74AE-4A0F-8578-3233C3CF9D90}">
      <dsp:nvSpPr>
        <dsp:cNvPr id="0" name=""/>
        <dsp:cNvSpPr/>
      </dsp:nvSpPr>
      <dsp:spPr>
        <a:xfrm>
          <a:off x="3286" y="1766730"/>
          <a:ext cx="3203971" cy="33543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600" kern="1200" dirty="0">
              <a:solidFill>
                <a:schemeClr val="tx2"/>
              </a:solidFill>
            </a:rPr>
            <a:t>Oppsummert forskning (internasjonale kliniske retningslinjer og systematiske oversiktsartikler)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nb-NO" sz="2600" kern="1200" dirty="0">
            <a:solidFill>
              <a:schemeClr val="tx2"/>
            </a:solidFill>
          </a:endParaRPr>
        </a:p>
      </dsp:txBody>
      <dsp:txXfrm>
        <a:off x="3286" y="1766730"/>
        <a:ext cx="3203971" cy="3354390"/>
      </dsp:txXfrm>
    </dsp:sp>
    <dsp:sp modelId="{58E56545-5F13-43DA-A2D7-8521C19EBDA3}">
      <dsp:nvSpPr>
        <dsp:cNvPr id="0" name=""/>
        <dsp:cNvSpPr/>
      </dsp:nvSpPr>
      <dsp:spPr>
        <a:xfrm>
          <a:off x="3655813" y="1017930"/>
          <a:ext cx="3203971" cy="748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600" kern="1200" dirty="0" err="1"/>
            <a:t>Erfaringsbasert</a:t>
          </a:r>
          <a:endParaRPr lang="nb-NO" sz="2600" kern="1200" dirty="0"/>
        </a:p>
      </dsp:txBody>
      <dsp:txXfrm>
        <a:off x="3655813" y="1017930"/>
        <a:ext cx="3203971" cy="748800"/>
      </dsp:txXfrm>
    </dsp:sp>
    <dsp:sp modelId="{42A2FF91-1B55-405A-9FA4-FF5C3A32E4EF}">
      <dsp:nvSpPr>
        <dsp:cNvPr id="0" name=""/>
        <dsp:cNvSpPr/>
      </dsp:nvSpPr>
      <dsp:spPr>
        <a:xfrm>
          <a:off x="3655813" y="1766730"/>
          <a:ext cx="3203971" cy="335439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600" kern="1200" dirty="0">
              <a:solidFill>
                <a:schemeClr val="tx2"/>
              </a:solidFill>
            </a:rPr>
            <a:t>Temagruppenes fagkunnskap 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600" kern="1200" dirty="0">
              <a:solidFill>
                <a:schemeClr val="tx2"/>
              </a:solidFill>
            </a:rPr>
            <a:t>Fagpersonenes kliniske erfaring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600" kern="1200" dirty="0">
              <a:solidFill>
                <a:schemeClr val="tx2"/>
              </a:solidFill>
            </a:rPr>
            <a:t>Dialogmøter med kommune og spes. helsetjenesten</a:t>
          </a:r>
        </a:p>
      </dsp:txBody>
      <dsp:txXfrm>
        <a:off x="3655813" y="1766730"/>
        <a:ext cx="3203971" cy="3354390"/>
      </dsp:txXfrm>
    </dsp:sp>
    <dsp:sp modelId="{E48C47EA-3F50-442D-B8D7-D881293F0294}">
      <dsp:nvSpPr>
        <dsp:cNvPr id="0" name=""/>
        <dsp:cNvSpPr/>
      </dsp:nvSpPr>
      <dsp:spPr>
        <a:xfrm>
          <a:off x="7311627" y="992905"/>
          <a:ext cx="3203971" cy="748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600" kern="1200" dirty="0" err="1"/>
            <a:t>Brukerbasert</a:t>
          </a:r>
          <a:endParaRPr lang="nb-NO" sz="2600" kern="1200" dirty="0"/>
        </a:p>
      </dsp:txBody>
      <dsp:txXfrm>
        <a:off x="7311627" y="992905"/>
        <a:ext cx="3203971" cy="748800"/>
      </dsp:txXfrm>
    </dsp:sp>
    <dsp:sp modelId="{560D84BB-17C9-478B-B619-FC47D151B58A}">
      <dsp:nvSpPr>
        <dsp:cNvPr id="0" name=""/>
        <dsp:cNvSpPr/>
      </dsp:nvSpPr>
      <dsp:spPr>
        <a:xfrm>
          <a:off x="7308341" y="1766730"/>
          <a:ext cx="3203971" cy="335439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600" kern="1200" dirty="0">
              <a:solidFill>
                <a:schemeClr val="tx2"/>
              </a:solidFill>
            </a:rPr>
            <a:t>Brukerrepresentant (CP foreningen) i styrings- og referansegruppe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600" kern="1200" dirty="0">
              <a:solidFill>
                <a:schemeClr val="tx2"/>
              </a:solidFill>
            </a:rPr>
            <a:t>Brukerråd NorCP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2600" kern="1200" dirty="0">
              <a:solidFill>
                <a:schemeClr val="tx2"/>
              </a:solidFill>
            </a:rPr>
            <a:t>Brukerpanel </a:t>
          </a:r>
        </a:p>
      </dsp:txBody>
      <dsp:txXfrm>
        <a:off x="7308341" y="1766730"/>
        <a:ext cx="3203971" cy="33543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A8FC8-DE0F-4E5D-A8C7-804F787E8844}">
      <dsp:nvSpPr>
        <dsp:cNvPr id="0" name=""/>
        <dsp:cNvSpPr/>
      </dsp:nvSpPr>
      <dsp:spPr>
        <a:xfrm rot="10800000">
          <a:off x="1695060" y="103430"/>
          <a:ext cx="5922416" cy="602375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631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600" kern="1200" dirty="0">
              <a:solidFill>
                <a:schemeClr val="tx1"/>
              </a:solidFill>
            </a:rPr>
            <a:t>Alle </a:t>
          </a:r>
          <a:r>
            <a:rPr lang="sv-SE" sz="2600" kern="1200" dirty="0" err="1">
              <a:solidFill>
                <a:schemeClr val="tx1"/>
              </a:solidFill>
            </a:rPr>
            <a:t>henvises</a:t>
          </a:r>
          <a:r>
            <a:rPr lang="sv-SE" sz="2600" kern="1200" dirty="0">
              <a:solidFill>
                <a:schemeClr val="tx1"/>
              </a:solidFill>
            </a:rPr>
            <a:t> </a:t>
          </a:r>
          <a:r>
            <a:rPr lang="sv-SE" sz="2600" kern="1200" dirty="0" err="1">
              <a:solidFill>
                <a:schemeClr val="tx1"/>
              </a:solidFill>
            </a:rPr>
            <a:t>til</a:t>
          </a:r>
          <a:r>
            <a:rPr lang="sv-SE" sz="2600" kern="1200" dirty="0">
              <a:solidFill>
                <a:schemeClr val="tx1"/>
              </a:solidFill>
            </a:rPr>
            <a:t> HAVO </a:t>
          </a:r>
          <a:r>
            <a:rPr lang="sv-SE" sz="2600" i="1" kern="1200" dirty="0">
              <a:solidFill>
                <a:schemeClr val="tx1"/>
              </a:solidFill>
            </a:rPr>
            <a:t>n=5</a:t>
          </a:r>
          <a:endParaRPr lang="nb-NO" sz="2600" i="1" kern="1200" dirty="0"/>
        </a:p>
      </dsp:txBody>
      <dsp:txXfrm rot="10800000">
        <a:off x="1845654" y="103430"/>
        <a:ext cx="5771822" cy="602375"/>
      </dsp:txXfrm>
    </dsp:sp>
    <dsp:sp modelId="{DA87127C-2E16-4D71-926E-9E7F246BB4A0}">
      <dsp:nvSpPr>
        <dsp:cNvPr id="0" name=""/>
        <dsp:cNvSpPr/>
      </dsp:nvSpPr>
      <dsp:spPr>
        <a:xfrm>
          <a:off x="1288411" y="114"/>
          <a:ext cx="813297" cy="80828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0866F-60B0-48A0-B031-68ABE5FC971A}">
      <dsp:nvSpPr>
        <dsp:cNvPr id="0" name=""/>
        <dsp:cNvSpPr/>
      </dsp:nvSpPr>
      <dsp:spPr>
        <a:xfrm rot="10800000">
          <a:off x="1697628" y="1090536"/>
          <a:ext cx="5922416" cy="602375"/>
        </a:xfrm>
        <a:prstGeom prst="homePlat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631" tIns="99060" rIns="184912" bIns="990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v-SE" sz="2600" kern="1200" dirty="0" err="1">
              <a:solidFill>
                <a:schemeClr val="tx1"/>
              </a:solidFill>
            </a:rPr>
            <a:t>Noen</a:t>
          </a:r>
          <a:r>
            <a:rPr lang="sv-SE" sz="2600" kern="1200" dirty="0">
              <a:solidFill>
                <a:schemeClr val="tx1"/>
              </a:solidFill>
            </a:rPr>
            <a:t> </a:t>
          </a:r>
          <a:r>
            <a:rPr lang="sv-SE" sz="2600" kern="1200" dirty="0" err="1">
              <a:solidFill>
                <a:schemeClr val="tx1"/>
              </a:solidFill>
            </a:rPr>
            <a:t>henvises</a:t>
          </a:r>
          <a:r>
            <a:rPr lang="sv-SE" sz="2600" kern="1200" dirty="0">
              <a:solidFill>
                <a:schemeClr val="tx1"/>
              </a:solidFill>
            </a:rPr>
            <a:t> </a:t>
          </a:r>
          <a:r>
            <a:rPr lang="sv-SE" sz="2600" kern="1200" dirty="0" err="1">
              <a:solidFill>
                <a:schemeClr val="tx1"/>
              </a:solidFill>
            </a:rPr>
            <a:t>til</a:t>
          </a:r>
          <a:r>
            <a:rPr lang="sv-SE" sz="2600" kern="1200" dirty="0">
              <a:solidFill>
                <a:schemeClr val="tx1"/>
              </a:solidFill>
            </a:rPr>
            <a:t> HAVO </a:t>
          </a:r>
          <a:r>
            <a:rPr lang="sv-SE" sz="2600" i="1" kern="1200" dirty="0">
              <a:solidFill>
                <a:schemeClr val="tx1"/>
              </a:solidFill>
            </a:rPr>
            <a:t>n=6</a:t>
          </a:r>
          <a:endParaRPr lang="nb-NO" sz="2600" i="1" kern="1200" dirty="0">
            <a:solidFill>
              <a:schemeClr val="tx1"/>
            </a:solidFill>
          </a:endParaRPr>
        </a:p>
      </dsp:txBody>
      <dsp:txXfrm rot="10800000">
        <a:off x="1848222" y="1090536"/>
        <a:ext cx="5771822" cy="602375"/>
      </dsp:txXfrm>
    </dsp:sp>
    <dsp:sp modelId="{7E284153-D1A7-4CB1-80A6-567C5C102771}">
      <dsp:nvSpPr>
        <dsp:cNvPr id="0" name=""/>
        <dsp:cNvSpPr/>
      </dsp:nvSpPr>
      <dsp:spPr>
        <a:xfrm>
          <a:off x="1285844" y="988575"/>
          <a:ext cx="823568" cy="80629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35963-F332-4E68-83BC-952844293EE3}">
      <dsp:nvSpPr>
        <dsp:cNvPr id="0" name=""/>
        <dsp:cNvSpPr/>
      </dsp:nvSpPr>
      <dsp:spPr>
        <a:xfrm rot="10800000">
          <a:off x="1707521" y="2139801"/>
          <a:ext cx="5922416" cy="602375"/>
        </a:xfrm>
        <a:prstGeom prst="homePlate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631" tIns="99060" rIns="184912" bIns="990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v-SE" sz="2600" kern="1200" dirty="0">
              <a:solidFill>
                <a:schemeClr val="tx1"/>
              </a:solidFill>
            </a:rPr>
            <a:t>Ingen </a:t>
          </a:r>
          <a:r>
            <a:rPr lang="sv-SE" sz="2600" kern="1200" dirty="0" err="1">
              <a:solidFill>
                <a:schemeClr val="tx1"/>
              </a:solidFill>
            </a:rPr>
            <a:t>henvises</a:t>
          </a:r>
          <a:r>
            <a:rPr lang="sv-SE" sz="2600" kern="1200" dirty="0">
              <a:solidFill>
                <a:schemeClr val="tx1"/>
              </a:solidFill>
            </a:rPr>
            <a:t> </a:t>
          </a:r>
          <a:r>
            <a:rPr lang="sv-SE" sz="2600" kern="1200" dirty="0" err="1">
              <a:solidFill>
                <a:schemeClr val="tx1"/>
              </a:solidFill>
            </a:rPr>
            <a:t>til</a:t>
          </a:r>
          <a:r>
            <a:rPr lang="sv-SE" sz="2600" kern="1200" dirty="0">
              <a:solidFill>
                <a:schemeClr val="tx1"/>
              </a:solidFill>
            </a:rPr>
            <a:t> HAVO </a:t>
          </a:r>
          <a:r>
            <a:rPr lang="sv-SE" sz="2600" i="1" kern="1200" dirty="0">
              <a:solidFill>
                <a:schemeClr val="tx1"/>
              </a:solidFill>
            </a:rPr>
            <a:t>n=6</a:t>
          </a:r>
        </a:p>
      </dsp:txBody>
      <dsp:txXfrm rot="10800000">
        <a:off x="1858115" y="2139801"/>
        <a:ext cx="5771822" cy="602375"/>
      </dsp:txXfrm>
    </dsp:sp>
    <dsp:sp modelId="{5D8F4A63-B667-49A1-8CB3-CF745C038CC8}">
      <dsp:nvSpPr>
        <dsp:cNvPr id="0" name=""/>
        <dsp:cNvSpPr/>
      </dsp:nvSpPr>
      <dsp:spPr>
        <a:xfrm>
          <a:off x="1275951" y="1974687"/>
          <a:ext cx="863138" cy="932604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7DF06-9CF0-4D17-A7BA-26E07C1AA773}">
      <dsp:nvSpPr>
        <dsp:cNvPr id="0" name=""/>
        <dsp:cNvSpPr/>
      </dsp:nvSpPr>
      <dsp:spPr>
        <a:xfrm rot="10800000">
          <a:off x="1715135" y="3187735"/>
          <a:ext cx="5922416" cy="602375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631" tIns="102870" rIns="192024" bIns="102870" numCol="1" spcCol="1270" anchor="ctr" anchorCtr="0">
          <a:noAutofit/>
        </a:bodyPr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dirty="0">
              <a:solidFill>
                <a:schemeClr val="tx1"/>
              </a:solidFill>
            </a:rPr>
            <a:t>Ingen </a:t>
          </a:r>
          <a:r>
            <a:rPr lang="sv-SE" sz="2700" kern="1200" dirty="0" err="1">
              <a:solidFill>
                <a:schemeClr val="tx1"/>
              </a:solidFill>
            </a:rPr>
            <a:t>oversikt</a:t>
          </a:r>
          <a:r>
            <a:rPr lang="sv-SE" sz="2700" kern="1200" dirty="0">
              <a:solidFill>
                <a:schemeClr val="tx1"/>
              </a:solidFill>
            </a:rPr>
            <a:t> </a:t>
          </a:r>
          <a:r>
            <a:rPr lang="sv-SE" sz="2700" i="1" kern="1200" dirty="0">
              <a:solidFill>
                <a:schemeClr val="tx1"/>
              </a:solidFill>
            </a:rPr>
            <a:t>n=1</a:t>
          </a:r>
          <a:endParaRPr lang="nb-NO" sz="2700" i="1" kern="1200" dirty="0"/>
        </a:p>
      </dsp:txBody>
      <dsp:txXfrm rot="10800000">
        <a:off x="1865729" y="3187735"/>
        <a:ext cx="5771822" cy="602375"/>
      </dsp:txXfrm>
    </dsp:sp>
    <dsp:sp modelId="{94964A9C-31E6-4E41-9EED-0218AD58DF06}">
      <dsp:nvSpPr>
        <dsp:cNvPr id="0" name=""/>
        <dsp:cNvSpPr/>
      </dsp:nvSpPr>
      <dsp:spPr>
        <a:xfrm>
          <a:off x="1268337" y="3087105"/>
          <a:ext cx="893594" cy="803635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A20CC-9812-4058-929A-207ABDA95B19}">
      <dsp:nvSpPr>
        <dsp:cNvPr id="0" name=""/>
        <dsp:cNvSpPr/>
      </dsp:nvSpPr>
      <dsp:spPr>
        <a:xfrm>
          <a:off x="1298009" y="50661"/>
          <a:ext cx="2431732" cy="2431732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4000" kern="1200" dirty="0"/>
            <a:t>Fysisk</a:t>
          </a:r>
        </a:p>
      </dsp:txBody>
      <dsp:txXfrm>
        <a:off x="1622240" y="476214"/>
        <a:ext cx="1783270" cy="1094279"/>
      </dsp:txXfrm>
    </dsp:sp>
    <dsp:sp modelId="{2130B2AE-DE5E-4ECA-B1A8-7D77DA960475}">
      <dsp:nvSpPr>
        <dsp:cNvPr id="0" name=""/>
        <dsp:cNvSpPr/>
      </dsp:nvSpPr>
      <dsp:spPr>
        <a:xfrm>
          <a:off x="2175459" y="1570494"/>
          <a:ext cx="2431732" cy="24317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4000" kern="1200" dirty="0" err="1"/>
            <a:t>Sosialt</a:t>
          </a:r>
          <a:endParaRPr lang="sv-SE" sz="4000" kern="1200" dirty="0"/>
        </a:p>
      </dsp:txBody>
      <dsp:txXfrm>
        <a:off x="2919164" y="2198691"/>
        <a:ext cx="1459039" cy="1337453"/>
      </dsp:txXfrm>
    </dsp:sp>
    <dsp:sp modelId="{F4738196-E3E1-49DD-A9ED-AB049B1F0055}">
      <dsp:nvSpPr>
        <dsp:cNvPr id="0" name=""/>
        <dsp:cNvSpPr/>
      </dsp:nvSpPr>
      <dsp:spPr>
        <a:xfrm>
          <a:off x="296832" y="1621155"/>
          <a:ext cx="2431732" cy="24317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4000" kern="1200" dirty="0"/>
            <a:t>Psykisk</a:t>
          </a:r>
        </a:p>
      </dsp:txBody>
      <dsp:txXfrm>
        <a:off x="525820" y="2249352"/>
        <a:ext cx="1459039" cy="1337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77E59-C072-4988-91B9-A471B5F8E52A}" type="datetimeFigureOut">
              <a:rPr lang="nb-NO" smtClean="0"/>
              <a:t>24.11.2023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BEADB-D49C-4837-ABA4-3CBA3E727F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45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Hva vi skal snakke om:</a:t>
            </a:r>
          </a:p>
          <a:p>
            <a:r>
              <a:rPr lang="nb-NO" dirty="0" smtClean="0"/>
              <a:t>Hva vet vi om voksne med CP?</a:t>
            </a:r>
            <a:br>
              <a:rPr lang="nb-NO" dirty="0" smtClean="0"/>
            </a:br>
            <a:r>
              <a:rPr lang="nb-NO" dirty="0" smtClean="0"/>
              <a:t>Arbeidet</a:t>
            </a:r>
            <a:r>
              <a:rPr lang="nb-NO" baseline="0" dirty="0" smtClean="0"/>
              <a:t> med utvikling av NorCP-voksen; status og planer for DAM-prosjekt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EADB-D49C-4837-ABA4-3CBA3E727FC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3732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80% av barn registrert med motorikk/</a:t>
            </a:r>
            <a:r>
              <a:rPr lang="nb-NO" dirty="0" err="1" smtClean="0"/>
              <a:t>fysioprotokoll</a:t>
            </a:r>
            <a:r>
              <a:rPr lang="nb-NO" baseline="0" dirty="0" smtClean="0"/>
              <a:t> har hatt </a:t>
            </a:r>
            <a:r>
              <a:rPr lang="nb-NO" baseline="0" dirty="0" err="1" smtClean="0"/>
              <a:t>fysiotiltak</a:t>
            </a:r>
            <a:r>
              <a:rPr lang="nb-NO" baseline="0" dirty="0" smtClean="0"/>
              <a:t> i en eller annen form i 2022</a:t>
            </a:r>
          </a:p>
          <a:p>
            <a:r>
              <a:rPr lang="nb-NO" baseline="0" dirty="0" smtClean="0"/>
              <a:t>52% av barn </a:t>
            </a:r>
            <a:r>
              <a:rPr lang="nb-NO" baseline="0" dirty="0" err="1" smtClean="0"/>
              <a:t>reg</a:t>
            </a:r>
            <a:r>
              <a:rPr lang="nb-NO" baseline="0" dirty="0" smtClean="0"/>
              <a:t>. m </a:t>
            </a:r>
            <a:r>
              <a:rPr lang="nb-NO" baseline="0" dirty="0" err="1" smtClean="0"/>
              <a:t>ergoprotokoll</a:t>
            </a:r>
            <a:r>
              <a:rPr lang="nb-NO" baseline="0" dirty="0" smtClean="0"/>
              <a:t> har hatt </a:t>
            </a:r>
            <a:r>
              <a:rPr lang="nb-NO" baseline="0" dirty="0" err="1" smtClean="0"/>
              <a:t>ergotiltak</a:t>
            </a:r>
            <a:r>
              <a:rPr lang="nb-NO" baseline="0" dirty="0" smtClean="0"/>
              <a:t> i en eller annen form i 2022.</a:t>
            </a:r>
          </a:p>
          <a:p>
            <a:r>
              <a:rPr lang="nb-NO" baseline="0" dirty="0" smtClean="0"/>
              <a:t>Variasjon: 73% ved SUS – 10% ved Førde SSH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EADB-D49C-4837-ABA4-3CBA3E727FC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2312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Bakgrunnen for dette er: Ingen eksisterende nasjonal klinisk retningslinje for oppfølging av personer med CP, dette mener vi i høy grad vil Bidra til  likeverdige tjenestetilbud som jo er et av formålene med registeret.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vil jo at rett tiltak skal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inverksettes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rett tid og så er det slik at Nasjonalt Servicemiljø for Medisinske Kvalitetsregister har faglig retningslinjer som en kvalitetsindikator,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skal rapportere på om retningslinjer følges i behandling og oppfølging av personer med CP; så lenge vi ikke har en retningslinje kan vi heller ikke rapportere på det.</a:t>
            </a:r>
          </a:p>
          <a:p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Kvalitetsforbedring av helsetjenesten er hovedformålet med opprettelse av medisinske kvalitetsregistre.</a:t>
            </a:r>
          </a:p>
          <a:p>
            <a:endParaRPr lang="nb-NO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stilles krav til faglig utvikling i kvalitetsregistre med nasjonal status. Kravene til kvalitetsregistrene er i henhold til Helsedirektoratets veileder «Oppretting og drift av nasjonale medisinske kvalitetsregistre». Kravene omfatter blant annet datakvalitet og dekningsgrad, tilgjengeliggjøring av resultater, evne til å benytte resultater i forbedringsarbeid og inklusjon av pasientrapporterte kvalitetsmål (PROM/PREM).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E284-BB7D-42C3-BDB5-E3D19A88392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3347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Metodebok.no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portal for </a:t>
            </a:r>
            <a:r>
              <a:rPr lang="en-US" dirty="0" err="1"/>
              <a:t>metodebøker</a:t>
            </a:r>
            <a:r>
              <a:rPr lang="en-US" dirty="0"/>
              <a:t>, </a:t>
            </a:r>
            <a:r>
              <a:rPr lang="en-US" dirty="0" err="1"/>
              <a:t>veiledere</a:t>
            </a:r>
            <a:r>
              <a:rPr lang="en-US" dirty="0"/>
              <a:t> og </a:t>
            </a:r>
            <a:r>
              <a:rPr lang="en-US" dirty="0" err="1"/>
              <a:t>prosedyrer</a:t>
            </a:r>
            <a:r>
              <a:rPr lang="en-US" dirty="0"/>
              <a:t>. </a:t>
            </a:r>
            <a:r>
              <a:rPr lang="en-US" dirty="0" err="1"/>
              <a:t>Portalen</a:t>
            </a:r>
            <a:r>
              <a:rPr lang="en-US" dirty="0"/>
              <a:t> </a:t>
            </a:r>
            <a:r>
              <a:rPr lang="en-US" dirty="0" err="1"/>
              <a:t>forvaltes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interregional </a:t>
            </a:r>
            <a:r>
              <a:rPr lang="en-US" dirty="0" err="1"/>
              <a:t>forvaltningsgruppe</a:t>
            </a:r>
            <a:r>
              <a:rPr lang="en-US" dirty="0"/>
              <a:t> </a:t>
            </a:r>
            <a:r>
              <a:rPr lang="en-US" dirty="0" err="1"/>
              <a:t>opprettet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de </a:t>
            </a:r>
            <a:r>
              <a:rPr lang="en-US" dirty="0" err="1"/>
              <a:t>regionale</a:t>
            </a:r>
            <a:r>
              <a:rPr lang="en-US" dirty="0"/>
              <a:t> </a:t>
            </a:r>
            <a:r>
              <a:rPr lang="en-US" dirty="0" err="1"/>
              <a:t>fagdirektørene</a:t>
            </a:r>
            <a:r>
              <a:rPr lang="en-US" dirty="0"/>
              <a:t> i </a:t>
            </a:r>
            <a:r>
              <a:rPr lang="en-US" dirty="0" err="1"/>
              <a:t>Helse</a:t>
            </a:r>
            <a:r>
              <a:rPr lang="en-US" dirty="0"/>
              <a:t> </a:t>
            </a:r>
            <a:r>
              <a:rPr lang="en-US" dirty="0" err="1"/>
              <a:t>Sør-Øst</a:t>
            </a:r>
            <a:r>
              <a:rPr lang="en-US" dirty="0"/>
              <a:t>, </a:t>
            </a:r>
            <a:r>
              <a:rPr lang="en-US" dirty="0" err="1"/>
              <a:t>Helse</a:t>
            </a:r>
            <a:r>
              <a:rPr lang="en-US" dirty="0"/>
              <a:t> Vest, </a:t>
            </a:r>
            <a:r>
              <a:rPr lang="en-US" dirty="0" err="1"/>
              <a:t>Helse</a:t>
            </a:r>
            <a:r>
              <a:rPr lang="en-US" dirty="0"/>
              <a:t> </a:t>
            </a:r>
            <a:r>
              <a:rPr lang="en-US" dirty="0" err="1"/>
              <a:t>Midt</a:t>
            </a:r>
            <a:r>
              <a:rPr lang="en-US" dirty="0"/>
              <a:t>-Norge og </a:t>
            </a:r>
            <a:r>
              <a:rPr lang="en-US" dirty="0" err="1"/>
              <a:t>Helse</a:t>
            </a:r>
            <a:r>
              <a:rPr lang="en-US" dirty="0"/>
              <a:t> Nord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67837-76AE-4E4A-917C-B07D8DE6D9FB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1004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GURO</a:t>
            </a:r>
          </a:p>
          <a:p>
            <a:r>
              <a:rPr lang="nb-NO" dirty="0"/>
              <a:t>I kunnskapsbasert praksis sees pasientmedvirkning/-kunnskap, </a:t>
            </a:r>
            <a:r>
              <a:rPr lang="nb-NO" dirty="0" err="1"/>
              <a:t>erfaringsbasert</a:t>
            </a:r>
            <a:r>
              <a:rPr lang="nb-NO" dirty="0"/>
              <a:t> kunnskap og forskningsbasert kunnskap i en kontekst av etiske verdier, tilgjengelige ressurser, lover og forskrifter.</a:t>
            </a:r>
          </a:p>
          <a:p>
            <a:r>
              <a:rPr lang="nb-NO" dirty="0"/>
              <a:t>Systematisk</a:t>
            </a:r>
            <a:r>
              <a:rPr lang="nb-NO" baseline="0" dirty="0"/>
              <a:t> innhentet og vurdert.</a:t>
            </a:r>
          </a:p>
          <a:p>
            <a:endParaRPr lang="nb-NO" baseline="0" dirty="0"/>
          </a:p>
          <a:p>
            <a:r>
              <a:rPr lang="nb-NO" dirty="0"/>
              <a:t>For å hindre unødig dobbeltarbeid og/eller sprikende faglige anbefalinger fra ulike retningslinjer er det viktig å undersøke om det allerede finnes retningslinjer på det aktuelle området. </a:t>
            </a:r>
          </a:p>
          <a:p>
            <a:r>
              <a:rPr lang="nb-NO" dirty="0"/>
              <a:t>Relevante norske eller utenlandske retningslinjer bør </a:t>
            </a:r>
            <a:r>
              <a:rPr lang="nb-NO" dirty="0" err="1"/>
              <a:t>kvalitetsvurderes</a:t>
            </a:r>
            <a:r>
              <a:rPr lang="nb-NO" dirty="0"/>
              <a:t> og/eller tilpasses norske forhold.</a:t>
            </a:r>
          </a:p>
          <a:p>
            <a:endParaRPr lang="nb-NO" dirty="0"/>
          </a:p>
          <a:p>
            <a:r>
              <a:rPr lang="nb-NO" dirty="0"/>
              <a:t>Vi</a:t>
            </a:r>
            <a:r>
              <a:rPr lang="nb-NO" baseline="0" dirty="0"/>
              <a:t> har ikke tatt stilling til hvordan </a:t>
            </a:r>
            <a:r>
              <a:rPr lang="nb-NO" baseline="0" dirty="0" err="1"/>
              <a:t>event</a:t>
            </a:r>
            <a:r>
              <a:rPr lang="nb-NO" baseline="0" dirty="0"/>
              <a:t> andre retningslinjer helt konkret skal refereres til.</a:t>
            </a:r>
          </a:p>
          <a:p>
            <a:endParaRPr lang="nb-NO" baseline="0" dirty="0"/>
          </a:p>
          <a:p>
            <a:r>
              <a:rPr lang="nb-NO" baseline="0" dirty="0" err="1"/>
              <a:t>Adopting</a:t>
            </a:r>
            <a:r>
              <a:rPr lang="nb-NO" baseline="0" dirty="0"/>
              <a:t>/</a:t>
            </a:r>
            <a:r>
              <a:rPr lang="nb-NO" baseline="0" dirty="0" err="1"/>
              <a:t>adapting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67837-76AE-4E4A-917C-B07D8DE6D9FB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89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1B8-C752-463A-8DB0-33379132159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4321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Hvormange voksne med CP 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tilbys oppfølging i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HAVO 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etter at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forlater HABU?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0E284-BB7D-42C3-BDB5-E3D19A88392A}" type="slidenum">
              <a:rPr lang="nb-NO" smtClean="0"/>
              <a:t>23</a:t>
            </a:fld>
            <a:endParaRPr lang="nb-NO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87FEEC2-EFF6-45C4-B878-93899614F6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18.10.2022</a:t>
            </a:r>
            <a:endParaRPr lang="nb-NO"/>
          </a:p>
        </p:txBody>
      </p:sp>
      <p:sp>
        <p:nvSpPr>
          <p:cNvPr id="6" name="Platshållare för sidhuvud 5">
            <a:extLst>
              <a:ext uri="{FF2B5EF4-FFF2-40B4-BE49-F238E27FC236}">
                <a16:creationId xmlns:a16="http://schemas.microsoft.com/office/drawing/2014/main" id="{1530C683-7A79-446A-8E58-FF4E08F2FF6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b-NO"/>
              <a:t>NorCP Elisabet Rodby Bousquet</a:t>
            </a:r>
          </a:p>
        </p:txBody>
      </p:sp>
    </p:spTree>
    <p:extLst>
      <p:ext uri="{BB962C8B-B14F-4D97-AF65-F5344CB8AC3E}">
        <p14:creationId xmlns:p14="http://schemas.microsoft.com/office/powerpoint/2010/main" val="3301039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EADB-D49C-4837-ABA4-3CBA3E727FC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8784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EADB-D49C-4837-ABA4-3CBA3E727FC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0658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EADB-D49C-4837-ABA4-3CBA3E727FC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5618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EADB-D49C-4837-ABA4-3CBA3E727FC5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382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D0883-994E-4E71-A0FD-8D44FB710C2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2403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D0883-994E-4E71-A0FD-8D44FB710C2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105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22-4B7E-C849-A7FA-08599E78BF2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029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4 av 10 har en eller</a:t>
            </a:r>
            <a:r>
              <a:rPr lang="nb-NO" baseline="0" dirty="0" smtClean="0"/>
              <a:t> flere tilleggsvansker – altså noe som kommer «på toppen» av de motoriske utfordringene. Dette viser at det kreves tverrfaglig og helhetlig </a:t>
            </a:r>
            <a:r>
              <a:rPr lang="nb-NO" baseline="0" dirty="0" err="1" smtClean="0"/>
              <a:t>oppfølginr</a:t>
            </a:r>
            <a:r>
              <a:rPr lang="nb-NO" baseline="0" dirty="0" smtClean="0"/>
              <a:t>. Først for å fange opp evt. risiko og utfordringer, deretter å følge dette opp med gode tiltak</a:t>
            </a:r>
            <a:r>
              <a:rPr lang="nb-NO" baseline="0" dirty="0" smtClean="0"/>
              <a:t>.</a:t>
            </a:r>
          </a:p>
          <a:p>
            <a:r>
              <a:rPr lang="nb-NO" baseline="0" dirty="0" smtClean="0"/>
              <a:t>Dette vet vi fordi vi har et register som dekker over 90% av personer med CP i Norge under 18 år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EADB-D49C-4837-ABA4-3CBA3E727FC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9845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Så over til oppfølgingsprogrammet og grov og finmotorisk funksjon.</a:t>
            </a:r>
          </a:p>
          <a:p>
            <a:r>
              <a:rPr lang="nb-NO" dirty="0"/>
              <a:t>I</a:t>
            </a:r>
            <a:r>
              <a:rPr lang="nb-NO" baseline="0" dirty="0"/>
              <a:t> registeret vurderes </a:t>
            </a:r>
            <a:r>
              <a:rPr lang="nb-NO" baseline="0" dirty="0" err="1"/>
              <a:t>grovmotorisk</a:t>
            </a:r>
            <a:r>
              <a:rPr lang="nb-NO" baseline="0" dirty="0"/>
              <a:t> funksjon ved Gross motor funksjon </a:t>
            </a:r>
            <a:r>
              <a:rPr lang="nb-NO" baseline="0" dirty="0" err="1"/>
              <a:t>classification</a:t>
            </a:r>
            <a:r>
              <a:rPr lang="nb-NO" baseline="0" dirty="0"/>
              <a:t> system, GMFCS , KLIKK 5 nivåer( gående uten hjelpemidler, I og II, med hjelpemidler, nivå III, og avhengig av rullestol IV, tillegg utfordringer med bol og eller hodekontroll nivå V)</a:t>
            </a:r>
          </a:p>
          <a:p>
            <a:r>
              <a:rPr lang="nb-NO" baseline="0" dirty="0"/>
              <a:t>Denne viser at 71% er på nivå I og II, 78% I, II og III, og at kun 22% er avhengig av rullestol.</a:t>
            </a:r>
          </a:p>
          <a:p>
            <a:r>
              <a:rPr lang="nb-NO" baseline="0" dirty="0"/>
              <a:t>PÅ samme måte med MACS  KLIKK : 68% på nivå I og II, det vi kan kalle selvstendig håndfunksjon.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9DAAB-F863-4322-A81D-9BD2F26EE51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9943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Så, kan egentlig </a:t>
            </a:r>
            <a:r>
              <a:rPr lang="nb-NO" dirty="0" err="1" smtClean="0"/>
              <a:t>dvåre</a:t>
            </a:r>
            <a:r>
              <a:rPr lang="nb-NO" baseline="0" dirty="0" smtClean="0"/>
              <a:t> data bidra til bedre hjernehelse. Her ser dere en figur som viser at forekomsten av CP har godt ned; det er positivt. Ved å vise det og </a:t>
            </a:r>
            <a:r>
              <a:rPr lang="nb-NO" baseline="0" dirty="0" err="1" smtClean="0"/>
              <a:t>sdette</a:t>
            </a:r>
            <a:r>
              <a:rPr lang="nb-NO" baseline="0" dirty="0" smtClean="0"/>
              <a:t> det sammen med andre ting vi har informasjon om nemlig </a:t>
            </a:r>
            <a:r>
              <a:rPr lang="nb-NO" baseline="0" dirty="0" err="1" smtClean="0"/>
              <a:t>atrundt</a:t>
            </a:r>
            <a:r>
              <a:rPr lang="nb-NO" baseline="0" dirty="0" smtClean="0"/>
              <a:t> 2007 ble det innført en ny metode for behandling av akutt hjerneskade/</a:t>
            </a:r>
            <a:r>
              <a:rPr lang="nb-NO" baseline="0" dirty="0" err="1" smtClean="0"/>
              <a:t>sursstoffmangel</a:t>
            </a:r>
            <a:r>
              <a:rPr lang="nb-NO" baseline="0" dirty="0" smtClean="0"/>
              <a:t> under fødsel og at vi rundt samme tid fikk en bedre fosterovervåkning får vi kunnskap om effekt av tiltak som kan ses i sammenheng. Og færre med CP betyr færre med påvirkning av hjernens </a:t>
            </a:r>
            <a:r>
              <a:rPr lang="nb-NO" baseline="0" dirty="0" err="1" smtClean="0"/>
              <a:t>funskjoner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altå</a:t>
            </a:r>
            <a:r>
              <a:rPr lang="nb-NO" baseline="0" dirty="0" smtClean="0"/>
              <a:t> bedre hjernehelse.</a:t>
            </a:r>
          </a:p>
          <a:p>
            <a:endParaRPr lang="nb-NO" baseline="0" dirty="0" smtClean="0"/>
          </a:p>
          <a:p>
            <a:r>
              <a:rPr lang="nb-NO" dirty="0" smtClean="0"/>
              <a:t>Bedring av svangerskaps- og fødselsomsorg</a:t>
            </a:r>
          </a:p>
          <a:p>
            <a:r>
              <a:rPr lang="nb-NO" dirty="0" smtClean="0"/>
              <a:t>Kjøling av hjernen til alvorlig syke nyfødte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85FD9-4610-4C55-BBDA-CD18F7D1526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180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Målet</a:t>
            </a:r>
            <a:r>
              <a:rPr lang="en-US" dirty="0" smtClean="0"/>
              <a:t> med </a:t>
            </a:r>
            <a:r>
              <a:rPr lang="en-US" dirty="0" err="1" smtClean="0"/>
              <a:t>kognitiv</a:t>
            </a:r>
            <a:r>
              <a:rPr lang="en-US" baseline="0" dirty="0" smtClean="0"/>
              <a:t> testing 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å </a:t>
            </a:r>
            <a:r>
              <a:rPr lang="en-US" baseline="0" dirty="0" err="1" smtClean="0"/>
              <a:t>bidra</a:t>
            </a:r>
            <a:r>
              <a:rPr lang="en-US" baseline="0" dirty="0" smtClean="0"/>
              <a:t> til </a:t>
            </a:r>
            <a:r>
              <a:rPr lang="en-US" baseline="0" dirty="0" err="1" smtClean="0"/>
              <a:t>forbedring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dagliglivet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sz="1200" dirty="0" smtClean="0"/>
              <a:t>Studier, </a:t>
            </a:r>
            <a:r>
              <a:rPr lang="en-US" sz="1200" dirty="0" err="1" smtClean="0"/>
              <a:t>også</a:t>
            </a:r>
            <a:r>
              <a:rPr lang="en-US" sz="1200" dirty="0" smtClean="0"/>
              <a:t> </a:t>
            </a:r>
            <a:r>
              <a:rPr lang="en-US" sz="1200" dirty="0" err="1" smtClean="0"/>
              <a:t>norske</a:t>
            </a:r>
            <a:r>
              <a:rPr lang="en-US" sz="1200" dirty="0" smtClean="0"/>
              <a:t> </a:t>
            </a:r>
            <a:r>
              <a:rPr lang="en-US" sz="1200" dirty="0" err="1" smtClean="0"/>
              <a:t>ved</a:t>
            </a:r>
            <a:r>
              <a:rPr lang="en-US" sz="1200" dirty="0" smtClean="0"/>
              <a:t> </a:t>
            </a:r>
            <a:r>
              <a:rPr lang="en-US" sz="1200" dirty="0" err="1" smtClean="0"/>
              <a:t>nevropsykolog</a:t>
            </a:r>
            <a:r>
              <a:rPr lang="en-US" sz="1200" dirty="0" smtClean="0"/>
              <a:t> Kristine Stadskleiv </a:t>
            </a:r>
            <a:r>
              <a:rPr lang="en-US" sz="1200" dirty="0" err="1" smtClean="0"/>
              <a:t>har</a:t>
            </a:r>
            <a:r>
              <a:rPr lang="en-US" sz="1200" dirty="0" smtClean="0"/>
              <a:t> </a:t>
            </a:r>
            <a:r>
              <a:rPr lang="en-US" sz="1200" dirty="0" err="1" smtClean="0"/>
              <a:t>vist</a:t>
            </a:r>
            <a:r>
              <a:rPr lang="en-US" sz="1200" dirty="0" smtClean="0"/>
              <a:t> at </a:t>
            </a:r>
            <a:r>
              <a:rPr lang="en-US" sz="1200" dirty="0" err="1" smtClean="0"/>
              <a:t>det</a:t>
            </a:r>
            <a:r>
              <a:rPr lang="en-US" sz="1200" dirty="0" smtClean="0"/>
              <a:t> </a:t>
            </a:r>
            <a:r>
              <a:rPr lang="en-US" sz="1200" dirty="0" err="1" smtClean="0"/>
              <a:t>ikke</a:t>
            </a:r>
            <a:r>
              <a:rPr lang="en-US" sz="1200" dirty="0" smtClean="0"/>
              <a:t>  </a:t>
            </a:r>
            <a:r>
              <a:rPr lang="en-US" sz="1200" dirty="0" err="1" smtClean="0"/>
              <a:t>er</a:t>
            </a:r>
            <a:r>
              <a:rPr lang="en-US" sz="1200" dirty="0" smtClean="0"/>
              <a:t> </a:t>
            </a:r>
            <a:r>
              <a:rPr lang="en-US" sz="1200" dirty="0" err="1" smtClean="0"/>
              <a:t>noe</a:t>
            </a:r>
            <a:r>
              <a:rPr lang="en-US" sz="1200" dirty="0" smtClean="0"/>
              <a:t> </a:t>
            </a:r>
            <a:r>
              <a:rPr lang="en-US" sz="1200" dirty="0" err="1" smtClean="0"/>
              <a:t>absolutt</a:t>
            </a:r>
            <a:r>
              <a:rPr lang="en-US" sz="1200" dirty="0" smtClean="0"/>
              <a:t> </a:t>
            </a:r>
            <a:r>
              <a:rPr lang="en-US" sz="1200" dirty="0" err="1" smtClean="0"/>
              <a:t>forhold</a:t>
            </a:r>
            <a:r>
              <a:rPr lang="en-US" sz="1200" dirty="0" smtClean="0"/>
              <a:t> </a:t>
            </a:r>
            <a:r>
              <a:rPr lang="en-US" sz="1200" dirty="0" err="1" smtClean="0"/>
              <a:t>mellom</a:t>
            </a:r>
            <a:r>
              <a:rPr lang="en-US" sz="1200" dirty="0" smtClean="0"/>
              <a:t> </a:t>
            </a:r>
            <a:r>
              <a:rPr lang="en-US" sz="1200" dirty="0" err="1" smtClean="0"/>
              <a:t>motorisk</a:t>
            </a:r>
            <a:r>
              <a:rPr lang="en-US" sz="1200" dirty="0" smtClean="0"/>
              <a:t> og </a:t>
            </a:r>
            <a:r>
              <a:rPr lang="en-US" sz="1200" dirty="0" err="1" smtClean="0"/>
              <a:t>kognitive</a:t>
            </a:r>
            <a:r>
              <a:rPr lang="en-US" sz="1200" dirty="0" smtClean="0"/>
              <a:t> </a:t>
            </a:r>
            <a:r>
              <a:rPr lang="en-US" sz="1200" dirty="0" err="1" smtClean="0"/>
              <a:t>funskjonsnedsettelser</a:t>
            </a:r>
            <a:r>
              <a:rPr lang="en-US" sz="1200" dirty="0" smtClean="0"/>
              <a:t>,</a:t>
            </a:r>
          </a:p>
          <a:p>
            <a:r>
              <a:rPr lang="en-US" dirty="0" err="1" smtClean="0"/>
              <a:t>Videre</a:t>
            </a:r>
            <a:r>
              <a:rPr lang="en-US" dirty="0" smtClean="0"/>
              <a:t> 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store </a:t>
            </a:r>
            <a:r>
              <a:rPr lang="en-US" dirty="0" err="1" smtClean="0"/>
              <a:t>variasjoner</a:t>
            </a:r>
            <a:r>
              <a:rPr lang="en-US" dirty="0" smtClean="0"/>
              <a:t> i </a:t>
            </a:r>
            <a:r>
              <a:rPr lang="en-US" dirty="0" err="1" smtClean="0"/>
              <a:t>kognitiv</a:t>
            </a:r>
            <a:r>
              <a:rPr lang="en-US" dirty="0" smtClean="0"/>
              <a:t> </a:t>
            </a:r>
            <a:r>
              <a:rPr lang="en-US" dirty="0" err="1" smtClean="0"/>
              <a:t>fungering</a:t>
            </a:r>
            <a:r>
              <a:rPr lang="en-US" dirty="0" smtClean="0"/>
              <a:t> hos de med </a:t>
            </a:r>
            <a:r>
              <a:rPr lang="en-US" dirty="0" err="1" smtClean="0"/>
              <a:t>svært</a:t>
            </a:r>
            <a:r>
              <a:rPr lang="en-US" dirty="0" smtClean="0"/>
              <a:t> </a:t>
            </a:r>
            <a:r>
              <a:rPr lang="en-US" dirty="0" err="1" smtClean="0"/>
              <a:t>alvorlig</a:t>
            </a:r>
            <a:r>
              <a:rPr lang="en-US" dirty="0" smtClean="0"/>
              <a:t> </a:t>
            </a:r>
            <a:r>
              <a:rPr lang="en-US" dirty="0" err="1" smtClean="0"/>
              <a:t>motorisk</a:t>
            </a:r>
            <a:r>
              <a:rPr lang="en-US" dirty="0" smtClean="0"/>
              <a:t> </a:t>
            </a:r>
            <a:r>
              <a:rPr lang="en-US" dirty="0" err="1" smtClean="0"/>
              <a:t>funskjonsnedsettelse</a:t>
            </a:r>
            <a:r>
              <a:rPr lang="en-US" dirty="0" smtClean="0"/>
              <a:t>, </a:t>
            </a:r>
            <a:r>
              <a:rPr lang="en-US" dirty="0" err="1" smtClean="0"/>
              <a:t>Derfor</a:t>
            </a:r>
            <a:r>
              <a:rPr lang="en-US" dirty="0" smtClean="0"/>
              <a:t> </a:t>
            </a:r>
            <a:r>
              <a:rPr lang="en-US" dirty="0" err="1" smtClean="0"/>
              <a:t>må</a:t>
            </a:r>
            <a:r>
              <a:rPr lang="en-US" dirty="0" smtClean="0"/>
              <a:t> </a:t>
            </a:r>
            <a:r>
              <a:rPr lang="en-US" dirty="0" err="1" smtClean="0"/>
              <a:t>hvert</a:t>
            </a:r>
            <a:r>
              <a:rPr lang="en-US" dirty="0" smtClean="0"/>
              <a:t> barn </a:t>
            </a:r>
            <a:r>
              <a:rPr lang="en-US" dirty="0" err="1" smtClean="0"/>
              <a:t>vurderes</a:t>
            </a:r>
            <a:r>
              <a:rPr lang="en-US" dirty="0" smtClean="0"/>
              <a:t> </a:t>
            </a:r>
            <a:r>
              <a:rPr lang="en-US" dirty="0" err="1" smtClean="0"/>
              <a:t>individuelt</a:t>
            </a:r>
            <a:r>
              <a:rPr lang="en-US" dirty="0" smtClean="0"/>
              <a:t> med tester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gjør</a:t>
            </a:r>
            <a:r>
              <a:rPr lang="en-US" dirty="0" smtClean="0"/>
              <a:t> at de </a:t>
            </a:r>
            <a:r>
              <a:rPr lang="en-US" dirty="0" err="1" smtClean="0"/>
              <a:t>får</a:t>
            </a:r>
            <a:r>
              <a:rPr lang="en-US" dirty="0" smtClean="0"/>
              <a:t> </a:t>
            </a:r>
            <a:r>
              <a:rPr lang="en-US" dirty="0" err="1" smtClean="0"/>
              <a:t>vist</a:t>
            </a:r>
            <a:r>
              <a:rPr lang="en-US" dirty="0" smtClean="0"/>
              <a:t> </a:t>
            </a:r>
            <a:r>
              <a:rPr lang="en-US" dirty="0" err="1" smtClean="0"/>
              <a:t>evnene</a:t>
            </a:r>
            <a:r>
              <a:rPr lang="en-US" dirty="0" smtClean="0"/>
              <a:t> sine.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oppgave</a:t>
            </a:r>
            <a:r>
              <a:rPr lang="en-US" dirty="0" smtClean="0"/>
              <a:t> for </a:t>
            </a:r>
            <a:r>
              <a:rPr lang="en-US" dirty="0" err="1" smtClean="0"/>
              <a:t>spesialisthelsetjenesten</a:t>
            </a:r>
            <a:r>
              <a:rPr lang="en-US" dirty="0" smtClean="0"/>
              <a:t>.</a:t>
            </a:r>
          </a:p>
          <a:p>
            <a:r>
              <a:rPr lang="en-US" sz="1200" dirty="0" smtClean="0">
                <a:solidFill>
                  <a:srgbClr val="003283"/>
                </a:solidFill>
              </a:rPr>
              <a:t/>
            </a:r>
            <a:br>
              <a:rPr lang="en-US" sz="1200" dirty="0" smtClean="0">
                <a:solidFill>
                  <a:srgbClr val="003283"/>
                </a:solidFill>
              </a:rPr>
            </a:br>
            <a:r>
              <a:rPr lang="en-US" sz="1200" dirty="0" smtClean="0">
                <a:solidFill>
                  <a:srgbClr val="003283"/>
                </a:solidFill>
              </a:rPr>
              <a:t>Recommendation for clinical practice → </a:t>
            </a:r>
          </a:p>
          <a:p>
            <a:r>
              <a:rPr lang="en-US" sz="1200" dirty="0" smtClean="0"/>
              <a:t>Adapt assessment procedures to allow testing of all with CP, regardless of motor function level, so that cognitive capabilities do not go undetected</a:t>
            </a:r>
            <a:endParaRPr lang="en-US" altLang="nb-NO" sz="120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85FD9-4610-4C55-BBDA-CD18F7D1526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503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Gjennombruddsmetoden</a:t>
            </a:r>
            <a:r>
              <a:rPr lang="nb-NO" dirty="0" smtClean="0"/>
              <a:t>-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85FD9-4610-4C55-BBDA-CD18F7D1526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404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6218AD-BBE1-46F2-AB94-47CBD8BCD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9781"/>
            <a:ext cx="9144000" cy="995363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8AA202A-A0B4-49C7-B3B9-7E97B798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7220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328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8DEF424-B3D8-40B6-B74E-9A589CBAA2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4" y="6273801"/>
            <a:ext cx="2549071" cy="33769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" y="248108"/>
            <a:ext cx="1218533" cy="117247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58" y="6273801"/>
            <a:ext cx="2127941" cy="4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3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072502-4E4A-449F-AA2C-76A83E5B0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8B7CF3-00A0-472B-8D13-4F9BD4116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607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C8E5455-3D59-4FA3-A1BA-DEA033D3E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607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B81468-5577-42D9-A0A8-4290D116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0593" y="6292742"/>
            <a:ext cx="1200806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83BBDC-8881-4C1C-BCD8-771B881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3500" y="6292742"/>
            <a:ext cx="6208704" cy="365125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Jahnsen CPUP-dagarna 2014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56BF3E-7457-4DE2-9573-26DDB1BE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4303" y="6292742"/>
            <a:ext cx="859083" cy="365125"/>
          </a:xfrm>
          <a:prstGeom prst="rect">
            <a:avLst/>
          </a:prstGeom>
        </p:spPr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716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349750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349750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24417" y="6021388"/>
            <a:ext cx="3934883" cy="215900"/>
          </a:xfrm>
        </p:spPr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624417" y="6245225"/>
            <a:ext cx="7008283" cy="476250"/>
          </a:xfrm>
        </p:spPr>
        <p:txBody>
          <a:bodyPr/>
          <a:lstStyle>
            <a:lvl1pPr>
              <a:defRPr/>
            </a:lvl1pPr>
          </a:lstStyle>
          <a:p>
            <a:r>
              <a:rPr lang="nb-NO" altLang="nb-NO" smtClean="0"/>
              <a:t>Jahnsen CPUP-dagarna 2014</a:t>
            </a:r>
            <a:endParaRPr lang="nb-NO" alt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784167" y="5949950"/>
            <a:ext cx="2844800" cy="287338"/>
          </a:xfrm>
        </p:spPr>
        <p:txBody>
          <a:bodyPr/>
          <a:lstStyle>
            <a:lvl1pPr>
              <a:defRPr/>
            </a:lvl1pPr>
          </a:lstStyle>
          <a:p>
            <a:fld id="{27AD85FE-B6E4-4116-B390-FD9A38D0417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6678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FC42E7-C7B6-4BB1-8678-1916449E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7C5BBD04-ABC5-467B-A7B6-05B4A5FE0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0593" y="6292742"/>
            <a:ext cx="1061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4A9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50593D15-5728-4A5C-B3CA-60FE5444C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5105" y="6292742"/>
            <a:ext cx="4576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4A93"/>
                </a:solidFill>
              </a:defRPr>
            </a:lvl1pPr>
          </a:lstStyle>
          <a:p>
            <a:r>
              <a:rPr lang="nb-NO" smtClean="0"/>
              <a:t>Jahnsen CPUP-dagarna 2014</a:t>
            </a:r>
            <a:endParaRPr lang="nb-NO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43A59EA5-271D-4AAC-9CBF-BB529FC2E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95542" y="6292742"/>
            <a:ext cx="673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4A93"/>
                </a:solidFill>
              </a:defRPr>
            </a:lvl1pPr>
          </a:lstStyle>
          <a:p>
            <a:fld id="{06668B70-52D5-4929-987C-994778F03EBF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433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0E0AC8-CCBB-452B-B194-97B4F747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F7E7A2-E229-4BBB-946E-5CF24D7C7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387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B93CD69-DEE9-422B-94F6-A57C75D42157}"/>
              </a:ext>
            </a:extLst>
          </p:cNvPr>
          <p:cNvSpPr/>
          <p:nvPr userDrawn="1"/>
        </p:nvSpPr>
        <p:spPr>
          <a:xfrm>
            <a:off x="0" y="6235701"/>
            <a:ext cx="12192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48DAC81-462F-48C9-B786-39DBF3C2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2152650"/>
            <a:ext cx="8489950" cy="1714500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6D0BA42-C396-4339-A7B4-AB16775F0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0" y="3867151"/>
            <a:ext cx="8489950" cy="1543049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B12781-1603-46FF-B595-7D528357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6055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8F5D29-7B52-4AAB-A2FE-4822D3B4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7681" y="6356350"/>
            <a:ext cx="4868219" cy="365125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Jahnsen CPUP-dagarna 2014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6558AD-F78A-42DB-8CA7-76473C0D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4831" y="6356350"/>
            <a:ext cx="943919" cy="365125"/>
          </a:xfrm>
          <a:prstGeom prst="rect">
            <a:avLst/>
          </a:prstGeom>
        </p:spPr>
        <p:txBody>
          <a:bodyPr/>
          <a:lstStyle/>
          <a:p>
            <a:fld id="{3562C5FD-3CAB-485B-B139-47B7989B2DB2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14F4B35-D2F9-48FF-9F2A-267F0ED0C4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81" y="6404041"/>
            <a:ext cx="2036119" cy="2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5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B93CD69-DEE9-422B-94F6-A57C75D42157}"/>
              </a:ext>
            </a:extLst>
          </p:cNvPr>
          <p:cNvSpPr/>
          <p:nvPr userDrawn="1"/>
        </p:nvSpPr>
        <p:spPr>
          <a:xfrm>
            <a:off x="0" y="6235701"/>
            <a:ext cx="12192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48DAC81-462F-48C9-B786-39DBF3C2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2152650"/>
            <a:ext cx="8489950" cy="1714500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6D0BA42-C396-4339-A7B4-AB16775F0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0" y="3867151"/>
            <a:ext cx="8489950" cy="1543049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B12781-1603-46FF-B595-7D528357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6055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8F5D29-7B52-4AAB-A2FE-4822D3B4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7681" y="6356350"/>
            <a:ext cx="4868219" cy="365125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Jahnsen CPUP-dagarna 2014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6558AD-F78A-42DB-8CA7-76473C0D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4831" y="6356350"/>
            <a:ext cx="943919" cy="365125"/>
          </a:xfrm>
          <a:prstGeom prst="rect">
            <a:avLst/>
          </a:prstGeom>
        </p:spPr>
        <p:txBody>
          <a:bodyPr/>
          <a:lstStyle/>
          <a:p>
            <a:fld id="{3562C5FD-3CAB-485B-B139-47B7989B2DB2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14F4B35-D2F9-48FF-9F2A-267F0ED0C4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81" y="6404041"/>
            <a:ext cx="2036119" cy="2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6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B93CD69-DEE9-422B-94F6-A57C75D42157}"/>
              </a:ext>
            </a:extLst>
          </p:cNvPr>
          <p:cNvSpPr/>
          <p:nvPr userDrawn="1"/>
        </p:nvSpPr>
        <p:spPr>
          <a:xfrm>
            <a:off x="0" y="6235701"/>
            <a:ext cx="12192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48DAC81-462F-48C9-B786-39DBF3C2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2152650"/>
            <a:ext cx="8489950" cy="1714500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6D0BA42-C396-4339-A7B4-AB16775F0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0" y="3867151"/>
            <a:ext cx="8489950" cy="1543049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B12781-1603-46FF-B595-7D528357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6055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8F5D29-7B52-4AAB-A2FE-4822D3B4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7681" y="6356350"/>
            <a:ext cx="4868219" cy="365125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Jahnsen CPUP-dagarna 2014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6558AD-F78A-42DB-8CA7-76473C0D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4831" y="6356350"/>
            <a:ext cx="943919" cy="365125"/>
          </a:xfrm>
          <a:prstGeom prst="rect">
            <a:avLst/>
          </a:prstGeom>
        </p:spPr>
        <p:txBody>
          <a:bodyPr/>
          <a:lstStyle/>
          <a:p>
            <a:fld id="{3562C5FD-3CAB-485B-B139-47B7989B2DB2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14F4B35-D2F9-48FF-9F2A-267F0ED0C4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81" y="6404041"/>
            <a:ext cx="2036119" cy="2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1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B93CD69-DEE9-422B-94F6-A57C75D42157}"/>
              </a:ext>
            </a:extLst>
          </p:cNvPr>
          <p:cNvSpPr/>
          <p:nvPr userDrawn="1"/>
        </p:nvSpPr>
        <p:spPr>
          <a:xfrm>
            <a:off x="0" y="6235701"/>
            <a:ext cx="12192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48DAC81-462F-48C9-B786-39DBF3C2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2152650"/>
            <a:ext cx="8489950" cy="1714500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6D0BA42-C396-4339-A7B4-AB16775F0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0" y="3867151"/>
            <a:ext cx="8489950" cy="1543049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B12781-1603-46FF-B595-7D528357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6055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8F5D29-7B52-4AAB-A2FE-4822D3B4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7681" y="6356350"/>
            <a:ext cx="4868219" cy="365125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Jahnsen CPUP-dagarna 2014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6558AD-F78A-42DB-8CA7-76473C0D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4831" y="6356350"/>
            <a:ext cx="943919" cy="365125"/>
          </a:xfrm>
          <a:prstGeom prst="rect">
            <a:avLst/>
          </a:prstGeom>
        </p:spPr>
        <p:txBody>
          <a:bodyPr/>
          <a:lstStyle/>
          <a:p>
            <a:fld id="{3562C5FD-3CAB-485B-B139-47B7989B2DB2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14F4B35-D2F9-48FF-9F2A-267F0ED0C4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81" y="6404041"/>
            <a:ext cx="2036119" cy="2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4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14F4B35-D2F9-48FF-9F2A-267F0ED0C4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81" y="6404041"/>
            <a:ext cx="2036119" cy="269742"/>
          </a:xfrm>
          <a:prstGeom prst="rect">
            <a:avLst/>
          </a:prstGeom>
        </p:spPr>
      </p:pic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70817D64-FBBB-4F41-AB49-3FFFCBCB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6055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F96346C3-132A-4BCF-962D-A3A8809F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7681" y="6356350"/>
            <a:ext cx="4868219" cy="365125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Jahnsen CPUP-dagarna 2014</a:t>
            </a:r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14AF98F-F81D-4E23-845A-C3BF50D5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4831" y="6356350"/>
            <a:ext cx="943919" cy="365125"/>
          </a:xfrm>
          <a:prstGeom prst="rect">
            <a:avLst/>
          </a:prstGeom>
        </p:spPr>
        <p:txBody>
          <a:bodyPr/>
          <a:lstStyle/>
          <a:p>
            <a:fld id="{3562C5FD-3CAB-485B-B139-47B7989B2DB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BB75F1FA-9D1A-44FC-BEF7-89C3DF238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6615" y="5023088"/>
            <a:ext cx="8489950" cy="1543049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2" name="Tittel 11">
            <a:extLst>
              <a:ext uri="{FF2B5EF4-FFF2-40B4-BE49-F238E27FC236}">
                <a16:creationId xmlns:a16="http://schemas.microsoft.com/office/drawing/2014/main" id="{14CEA986-C62F-43C2-B577-27E868182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615" y="3308587"/>
            <a:ext cx="8489950" cy="171450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064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90B565-7BF9-4917-B2EB-D4F35682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EE8DF1-0A6C-48E9-AF6B-E517931E1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53681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74BDB87-0C3E-4DF3-B851-696F7DC8E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53681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983C0A6-EAEC-48EE-BD2B-FF4999293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6055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C045679-37D1-4727-A602-37D33B34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7681" y="6356350"/>
            <a:ext cx="4868219" cy="365125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Jahnsen CPUP-dagarna 2014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E81B9D9-3184-4D57-AD03-AF51AB5D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4831" y="6356350"/>
            <a:ext cx="943919" cy="365125"/>
          </a:xfrm>
          <a:prstGeom prst="rect">
            <a:avLst/>
          </a:prstGeom>
        </p:spPr>
        <p:txBody>
          <a:bodyPr/>
          <a:lstStyle/>
          <a:p>
            <a:fld id="{3562C5FD-3CAB-485B-B139-47B7989B2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887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6485F-BCE4-491C-850F-7D726863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10515600" cy="90725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E5B3F75-518F-4EA6-A8A1-0486509E4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23205"/>
            <a:ext cx="6172200" cy="43378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63D1432-2723-4B33-963B-322B58D70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3206"/>
            <a:ext cx="3932237" cy="43561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E43BAC9-2949-4109-925E-ECB59A67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6055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8675B62-0DF8-475A-8FE3-46F52FC63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7681" y="6356350"/>
            <a:ext cx="4868219" cy="365125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Jahnsen CPUP-dagarna 2014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4EB82D6-C113-45BE-9EB9-1BE55A8A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4831" y="6356350"/>
            <a:ext cx="943919" cy="365125"/>
          </a:xfrm>
          <a:prstGeom prst="rect">
            <a:avLst/>
          </a:prstGeom>
        </p:spPr>
        <p:txBody>
          <a:bodyPr/>
          <a:lstStyle/>
          <a:p>
            <a:fld id="{3562C5FD-3CAB-485B-B139-47B7989B2D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210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2291919-115B-437A-A38B-AFDCE7D2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D9CBA94-6024-4564-8673-AAC0BC42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3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30" y="6256872"/>
            <a:ext cx="1926340" cy="39928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6" y="6335486"/>
            <a:ext cx="2400612" cy="32067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333" y="222398"/>
            <a:ext cx="846457" cy="81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8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9" r:id="rId5"/>
    <p:sldLayoutId id="2147483660" r:id="rId6"/>
    <p:sldLayoutId id="2147483661" r:id="rId7"/>
    <p:sldLayoutId id="2147483652" r:id="rId8"/>
    <p:sldLayoutId id="2147483657" r:id="rId9"/>
    <p:sldLayoutId id="2147483662" r:id="rId10"/>
    <p:sldLayoutId id="2147483668" r:id="rId11"/>
    <p:sldLayoutId id="214748366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28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28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28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28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28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28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mailto:gklevber@ous-hf.no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A84AF6-FF8F-42C4-B66A-31934B693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033" y="1331993"/>
            <a:ext cx="9144000" cy="1080281"/>
          </a:xfrm>
        </p:spPr>
        <p:txBody>
          <a:bodyPr>
            <a:normAutofit/>
          </a:bodyPr>
          <a:lstStyle/>
          <a:p>
            <a:r>
              <a:rPr lang="nb-NO" sz="2800" dirty="0" smtClean="0"/>
              <a:t>Erfaringssamling CP-foreningen</a:t>
            </a:r>
            <a:r>
              <a:rPr lang="nb-NO" sz="2800" dirty="0"/>
              <a:t/>
            </a:r>
            <a:br>
              <a:rPr lang="nb-NO" sz="2800" dirty="0"/>
            </a:br>
            <a:r>
              <a:rPr lang="nb-NO" sz="1600" b="0" dirty="0" smtClean="0"/>
              <a:t>26. november </a:t>
            </a:r>
            <a:r>
              <a:rPr lang="nb-NO" sz="1600" b="0" dirty="0"/>
              <a:t>2023</a:t>
            </a:r>
            <a:endParaRPr lang="nb-NO" sz="2700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>
          <a:xfrm>
            <a:off x="1412033" y="2259106"/>
            <a:ext cx="10012587" cy="3758517"/>
          </a:xfrm>
        </p:spPr>
        <p:txBody>
          <a:bodyPr>
            <a:normAutofit/>
          </a:bodyPr>
          <a:lstStyle/>
          <a:p>
            <a:r>
              <a:rPr lang="nb-NO" sz="4000" dirty="0" smtClean="0"/>
              <a:t>Hvordan kan NorCP bidra til likeverdige </a:t>
            </a:r>
            <a:r>
              <a:rPr lang="nb-NO" sz="4000" dirty="0" smtClean="0"/>
              <a:t>tjenester til personer med CP i Norge</a:t>
            </a:r>
            <a:r>
              <a:rPr lang="nb-NO" sz="4000" dirty="0" smtClean="0"/>
              <a:t>?</a:t>
            </a:r>
            <a:endParaRPr lang="nb-NO" sz="4000" dirty="0" smtClean="0"/>
          </a:p>
          <a:p>
            <a:pPr algn="ctr"/>
            <a:endParaRPr lang="nb-NO" dirty="0" smtClean="0"/>
          </a:p>
          <a:p>
            <a:pPr algn="r"/>
            <a:r>
              <a:rPr lang="nb-NO" sz="2000" b="0" dirty="0"/>
              <a:t/>
            </a:r>
            <a:br>
              <a:rPr lang="nb-NO" sz="2000" b="0" dirty="0"/>
            </a:br>
            <a:r>
              <a:rPr lang="nb-NO" dirty="0"/>
              <a:t>Gunvor L. </a:t>
            </a:r>
            <a:r>
              <a:rPr lang="nb-NO" dirty="0" smtClean="0"/>
              <a:t>Klevberg</a:t>
            </a:r>
            <a:br>
              <a:rPr lang="nb-NO" dirty="0" smtClean="0"/>
            </a:br>
            <a:r>
              <a:rPr lang="nb-NO" sz="2100" b="0" dirty="0" smtClean="0"/>
              <a:t>Ergoterapeut, </a:t>
            </a:r>
            <a:r>
              <a:rPr lang="nb-NO" sz="2100" b="0" dirty="0" err="1" smtClean="0"/>
              <a:t>PhD</a:t>
            </a:r>
            <a:r>
              <a:rPr lang="nb-NO" sz="2100" b="0" dirty="0" smtClean="0"/>
              <a:t/>
            </a:r>
            <a:br>
              <a:rPr lang="nb-NO" sz="2100" b="0" dirty="0" smtClean="0"/>
            </a:br>
            <a:r>
              <a:rPr lang="nb-NO" sz="2100" b="0" dirty="0" smtClean="0"/>
              <a:t>Leder for kompetanseutvikling</a:t>
            </a:r>
            <a:br>
              <a:rPr lang="nb-NO" sz="2100" b="0" dirty="0" smtClean="0"/>
            </a:br>
            <a:r>
              <a:rPr lang="nb-NO" sz="2000" b="0" dirty="0" smtClean="0"/>
              <a:t>Norsk kvalitets- og oppfølgingsregister for cerebral parese</a:t>
            </a:r>
            <a:br>
              <a:rPr lang="nb-NO" sz="2000" b="0" dirty="0" smtClean="0"/>
            </a:br>
            <a:r>
              <a:rPr lang="nb-NO" sz="2000" dirty="0"/>
              <a:t>NorCP</a:t>
            </a:r>
          </a:p>
        </p:txBody>
      </p:sp>
      <p:pic>
        <p:nvPicPr>
          <p:cNvPr id="5" name="Bilde 4" descr="Gratis billede: Solsikker, Solsikke, Kampagne - Gratis billede på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84" y="3614569"/>
            <a:ext cx="3357443" cy="223829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967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731" y="365125"/>
            <a:ext cx="9404537" cy="583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6295" y="1863912"/>
            <a:ext cx="5569921" cy="4052888"/>
          </a:xfrm>
          <a:prstGeom prst="rect">
            <a:avLst/>
          </a:prstGeom>
        </p:spPr>
      </p:pic>
      <p:sp>
        <p:nvSpPr>
          <p:cNvPr id="9" name="Tittel 1"/>
          <p:cNvSpPr txBox="1">
            <a:spLocks/>
          </p:cNvSpPr>
          <p:nvPr/>
        </p:nvSpPr>
        <p:spPr>
          <a:xfrm>
            <a:off x="516295" y="346533"/>
            <a:ext cx="10430191" cy="59281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schemeClr val="bg1"/>
                </a:solidFill>
              </a:rPr>
              <a:t>Forekomst av CP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672" y="4055499"/>
            <a:ext cx="3475325" cy="1861301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178914" y="2023015"/>
            <a:ext cx="5593977" cy="270430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nb-NO" sz="2800" dirty="0" smtClean="0"/>
          </a:p>
          <a:p>
            <a:pPr algn="l"/>
            <a:endParaRPr lang="nb-NO" sz="2800" dirty="0" smtClean="0"/>
          </a:p>
          <a:p>
            <a:pPr algn="l"/>
            <a:r>
              <a:rPr lang="nb-NO" sz="2800" dirty="0" smtClean="0"/>
              <a:t>Forekomsten av CP har gått ned!</a:t>
            </a:r>
          </a:p>
          <a:p>
            <a:pPr algn="l"/>
            <a:r>
              <a:rPr lang="nb-NO" sz="2800" dirty="0" smtClean="0"/>
              <a:t>Bedret svangerskaps og nyfødtomsorg</a:t>
            </a:r>
          </a:p>
        </p:txBody>
      </p:sp>
      <p:sp>
        <p:nvSpPr>
          <p:cNvPr id="11" name="Ellipse 10"/>
          <p:cNvSpPr/>
          <p:nvPr/>
        </p:nvSpPr>
        <p:spPr>
          <a:xfrm>
            <a:off x="7010672" y="1995093"/>
            <a:ext cx="3278038" cy="708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2,2 per 1000 levende fødte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73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/>
          <p:cNvSpPr txBox="1">
            <a:spLocks/>
          </p:cNvSpPr>
          <p:nvPr/>
        </p:nvSpPr>
        <p:spPr>
          <a:xfrm>
            <a:off x="516295" y="307457"/>
            <a:ext cx="10430191" cy="59281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schemeClr val="bg1"/>
                </a:solidFill>
              </a:rPr>
              <a:t>Kognisjon - hvorfor teste?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516295" y="1950887"/>
            <a:ext cx="6757716" cy="167376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nb-NO" dirty="0" smtClean="0"/>
          </a:p>
        </p:txBody>
      </p:sp>
      <p:sp>
        <p:nvSpPr>
          <p:cNvPr id="10" name="TekstSylinder 9"/>
          <p:cNvSpPr txBox="1"/>
          <p:nvPr/>
        </p:nvSpPr>
        <p:spPr>
          <a:xfrm>
            <a:off x="4118920" y="5725874"/>
            <a:ext cx="2084172" cy="38717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nb-NO" dirty="0" smtClean="0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3"/>
          <a:srcRect t="570" b="669"/>
          <a:stretch/>
        </p:blipFill>
        <p:spPr>
          <a:xfrm>
            <a:off x="381650" y="1782751"/>
            <a:ext cx="11191875" cy="41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8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10" t="753" r="779" b="2460"/>
          <a:stretch/>
        </p:blipFill>
        <p:spPr>
          <a:xfrm>
            <a:off x="193488" y="2236820"/>
            <a:ext cx="5032490" cy="3381306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435" y="2926080"/>
            <a:ext cx="6362565" cy="2806712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4922520" y="29260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nb-NO" dirty="0" smtClean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8322" y="1723953"/>
            <a:ext cx="1015365" cy="1077486"/>
          </a:xfrm>
          <a:prstGeom prst="rect">
            <a:avLst/>
          </a:prstGeom>
        </p:spPr>
      </p:pic>
      <p:sp>
        <p:nvSpPr>
          <p:cNvPr id="14" name="Bildeforklaring formet som Pil ned 13"/>
          <p:cNvSpPr/>
          <p:nvPr/>
        </p:nvSpPr>
        <p:spPr>
          <a:xfrm>
            <a:off x="7036417" y="1827767"/>
            <a:ext cx="2980210" cy="96465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Kvalitetsforbedringsprosjekt</a:t>
            </a:r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450925" y="354367"/>
            <a:ext cx="10515600" cy="807459"/>
          </a:xfrm>
          <a:solidFill>
            <a:schemeClr val="accent1"/>
          </a:solidFill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Likeverdige tjenester? </a:t>
            </a:r>
            <a:r>
              <a:rPr lang="nb-NO" sz="2800" dirty="0" smtClean="0">
                <a:solidFill>
                  <a:schemeClr val="bg1"/>
                </a:solidFill>
              </a:rPr>
              <a:t>Tall fra årsrapporten </a:t>
            </a:r>
            <a:r>
              <a:rPr lang="nb-NO" sz="2800" dirty="0" smtClean="0">
                <a:solidFill>
                  <a:schemeClr val="bg1"/>
                </a:solidFill>
              </a:rPr>
              <a:t>2018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0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0" y="182880"/>
            <a:ext cx="5827063" cy="654064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433" y="154600"/>
            <a:ext cx="6106673" cy="6540649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3775934" y="2549562"/>
            <a:ext cx="5314278" cy="1161826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nb-NO" sz="4400" dirty="0" smtClean="0">
                <a:solidFill>
                  <a:schemeClr val="bg1"/>
                </a:solidFill>
              </a:rPr>
              <a:t>Likeverdige tjenester?</a:t>
            </a:r>
          </a:p>
        </p:txBody>
      </p:sp>
      <p:sp>
        <p:nvSpPr>
          <p:cNvPr id="7" name="Ellipse 6"/>
          <p:cNvSpPr/>
          <p:nvPr/>
        </p:nvSpPr>
        <p:spPr>
          <a:xfrm>
            <a:off x="2761242" y="182880"/>
            <a:ext cx="1200150" cy="45815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Ellipse 8"/>
          <p:cNvSpPr/>
          <p:nvPr/>
        </p:nvSpPr>
        <p:spPr>
          <a:xfrm>
            <a:off x="8720554" y="164037"/>
            <a:ext cx="1200150" cy="45815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70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Store mangler i registrering av hofterøntgen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22" y="1125148"/>
            <a:ext cx="5924413" cy="4754158"/>
          </a:xfrm>
          <a:prstGeom prst="rect">
            <a:avLst/>
          </a:prstGeom>
        </p:spPr>
      </p:pic>
      <p:sp>
        <p:nvSpPr>
          <p:cNvPr id="5" name="Bildeforklaring formet som en ellipse 4"/>
          <p:cNvSpPr/>
          <p:nvPr/>
        </p:nvSpPr>
        <p:spPr>
          <a:xfrm>
            <a:off x="7304442" y="1690688"/>
            <a:ext cx="4049358" cy="1256907"/>
          </a:xfrm>
          <a:prstGeom prst="wedgeEllipseCallout">
            <a:avLst>
              <a:gd name="adj1" fmla="val -83795"/>
              <a:gd name="adj2" fmla="val 265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Hofter ut av ledd (hofteluksasjoner) kan forebygges med systematisk oppfølging</a:t>
            </a:r>
            <a:endParaRPr lang="nb-NO" dirty="0"/>
          </a:p>
        </p:txBody>
      </p:sp>
      <p:sp>
        <p:nvSpPr>
          <p:cNvPr id="6" name="Bildeforklaring formet som en ellipse 5"/>
          <p:cNvSpPr/>
          <p:nvPr/>
        </p:nvSpPr>
        <p:spPr>
          <a:xfrm>
            <a:off x="7543351" y="3259568"/>
            <a:ext cx="3571539" cy="1538343"/>
          </a:xfrm>
          <a:prstGeom prst="wedgeEllipseCallout">
            <a:avLst>
              <a:gd name="adj1" fmla="val -97941"/>
              <a:gd name="adj2" fmla="val -44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2022:</a:t>
            </a:r>
          </a:p>
          <a:p>
            <a:pPr algn="ctr"/>
            <a:r>
              <a:rPr lang="nb-NO" dirty="0" smtClean="0"/>
              <a:t>37% registrert med røntgen av hofter</a:t>
            </a:r>
            <a:endParaRPr lang="nb-NO" dirty="0"/>
          </a:p>
        </p:txBody>
      </p:sp>
      <p:sp>
        <p:nvSpPr>
          <p:cNvPr id="7" name="Bildeforklaring formet som en ellipse 6"/>
          <p:cNvSpPr/>
          <p:nvPr/>
        </p:nvSpPr>
        <p:spPr>
          <a:xfrm>
            <a:off x="7010935" y="4975664"/>
            <a:ext cx="3230345" cy="849855"/>
          </a:xfrm>
          <a:prstGeom prst="wedgeEllipseCallout">
            <a:avLst>
              <a:gd name="adj1" fmla="val -104088"/>
              <a:gd name="adj2" fmla="val -1387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Stor variasjon!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2376139"/>
            <a:ext cx="10515600" cy="246413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chemeClr val="accent1"/>
                </a:solidFill>
              </a:rPr>
              <a:t>Hovedsatsning 1: </a:t>
            </a:r>
            <a:br>
              <a:rPr lang="nb-NO" dirty="0">
                <a:solidFill>
                  <a:schemeClr val="accent1"/>
                </a:solidFill>
              </a:rPr>
            </a:br>
            <a:r>
              <a:rPr lang="nb-NO" dirty="0">
                <a:solidFill>
                  <a:schemeClr val="accent1"/>
                </a:solidFill>
              </a:rPr>
              <a:t>Faglig, kunnskapsbasert retningslinje for diagnostisering og oppfølging av personer med CP - Livsløpsperspektiv</a:t>
            </a:r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838199" y="217423"/>
            <a:ext cx="9976527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schemeClr val="bg1"/>
                </a:solidFill>
              </a:rPr>
              <a:t>Hvordan kan NorCP bidra til mer likeverdige tjenester?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>
                <a:ea typeface="Cambria" panose="02040503050406030204" pitchFamily="18" charset="0"/>
              </a:rPr>
              <a:t>Bakgrunn for retningslinjen</a:t>
            </a:r>
            <a:endParaRPr lang="nb-NO" dirty="0">
              <a:ea typeface="Cambria" panose="02040503050406030204" pitchFamily="18" charset="0"/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585497"/>
          <a:ext cx="10515600" cy="405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35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4BBCA6-46BC-0FEA-620E-019ACC261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23" y="1684514"/>
            <a:ext cx="10741377" cy="419479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 sz="3300" dirty="0">
              <a:ea typeface="Calibri"/>
              <a:cs typeface="Calibri"/>
            </a:endParaRPr>
          </a:p>
          <a:p>
            <a:endParaRPr lang="nb-NO" sz="3300" dirty="0"/>
          </a:p>
          <a:p>
            <a:pPr marL="0" indent="0">
              <a:buNone/>
            </a:pPr>
            <a:endParaRPr lang="nb-NO" sz="32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B65EECB-4A05-04A5-F633-5F13CA8D2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24" y="3935495"/>
            <a:ext cx="2143125" cy="2143125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F35B1942-7A46-E144-F334-6F209D79F5EB}"/>
              </a:ext>
            </a:extLst>
          </p:cNvPr>
          <p:cNvSpPr txBox="1">
            <a:spLocks/>
          </p:cNvSpPr>
          <p:nvPr/>
        </p:nvSpPr>
        <p:spPr>
          <a:xfrm>
            <a:off x="482704" y="892383"/>
            <a:ext cx="10532706" cy="59281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schemeClr val="bg1"/>
                </a:solidFill>
              </a:rPr>
              <a:t>Retningslinje for diagnostisering og oppfølging av personer </a:t>
            </a:r>
            <a:r>
              <a:rPr lang="nb-NO" smtClean="0">
                <a:solidFill>
                  <a:schemeClr val="bg1"/>
                </a:solidFill>
              </a:rPr>
              <a:t>med CP</a:t>
            </a:r>
            <a:endParaRPr lang="nb-NO" dirty="0">
              <a:solidFill>
                <a:schemeClr val="bg1"/>
              </a:solidFill>
            </a:endParaRPr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8DA8061F-EDEE-41DF-3B3F-6A3508D17B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7882" y="1970065"/>
          <a:ext cx="11917411" cy="1323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156">
                  <a:extLst>
                    <a:ext uri="{9D8B030D-6E8A-4147-A177-3AD203B41FA5}">
                      <a16:colId xmlns:a16="http://schemas.microsoft.com/office/drawing/2014/main" val="2496594147"/>
                    </a:ext>
                  </a:extLst>
                </a:gridCol>
                <a:gridCol w="1761752">
                  <a:extLst>
                    <a:ext uri="{9D8B030D-6E8A-4147-A177-3AD203B41FA5}">
                      <a16:colId xmlns:a16="http://schemas.microsoft.com/office/drawing/2014/main" val="2311156490"/>
                    </a:ext>
                  </a:extLst>
                </a:gridCol>
                <a:gridCol w="1091656">
                  <a:extLst>
                    <a:ext uri="{9D8B030D-6E8A-4147-A177-3AD203B41FA5}">
                      <a16:colId xmlns:a16="http://schemas.microsoft.com/office/drawing/2014/main" val="1065338076"/>
                    </a:ext>
                  </a:extLst>
                </a:gridCol>
                <a:gridCol w="1058227">
                  <a:extLst>
                    <a:ext uri="{9D8B030D-6E8A-4147-A177-3AD203B41FA5}">
                      <a16:colId xmlns:a16="http://schemas.microsoft.com/office/drawing/2014/main" val="730909071"/>
                    </a:ext>
                  </a:extLst>
                </a:gridCol>
                <a:gridCol w="1102539">
                  <a:extLst>
                    <a:ext uri="{9D8B030D-6E8A-4147-A177-3AD203B41FA5}">
                      <a16:colId xmlns:a16="http://schemas.microsoft.com/office/drawing/2014/main" val="3205359636"/>
                    </a:ext>
                  </a:extLst>
                </a:gridCol>
                <a:gridCol w="1728270">
                  <a:extLst>
                    <a:ext uri="{9D8B030D-6E8A-4147-A177-3AD203B41FA5}">
                      <a16:colId xmlns:a16="http://schemas.microsoft.com/office/drawing/2014/main" val="2678574227"/>
                    </a:ext>
                  </a:extLst>
                </a:gridCol>
                <a:gridCol w="1180701">
                  <a:extLst>
                    <a:ext uri="{9D8B030D-6E8A-4147-A177-3AD203B41FA5}">
                      <a16:colId xmlns:a16="http://schemas.microsoft.com/office/drawing/2014/main" val="3700358163"/>
                    </a:ext>
                  </a:extLst>
                </a:gridCol>
                <a:gridCol w="975361">
                  <a:extLst>
                    <a:ext uri="{9D8B030D-6E8A-4147-A177-3AD203B41FA5}">
                      <a16:colId xmlns:a16="http://schemas.microsoft.com/office/drawing/2014/main" val="3104015130"/>
                    </a:ext>
                  </a:extLst>
                </a:gridCol>
                <a:gridCol w="1323749">
                  <a:extLst>
                    <a:ext uri="{9D8B030D-6E8A-4147-A177-3AD203B41FA5}">
                      <a16:colId xmlns:a16="http://schemas.microsoft.com/office/drawing/2014/main" val="404557099"/>
                    </a:ext>
                  </a:extLst>
                </a:gridCol>
              </a:tblGrid>
              <a:tr h="1323479">
                <a:tc>
                  <a:txBody>
                    <a:bodyPr/>
                    <a:lstStyle/>
                    <a:p>
                      <a:r>
                        <a:rPr lang="nb-NO"/>
                        <a:t>Diagnostisering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Medisinske </a:t>
                      </a:r>
                      <a:r>
                        <a:rPr lang="nb-NO" dirty="0" err="1"/>
                        <a:t>tilleggstilstander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Motorikk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Ortopedi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Spise/ drikke/</a:t>
                      </a:r>
                    </a:p>
                    <a:p>
                      <a:pPr lvl="0">
                        <a:buNone/>
                      </a:pPr>
                      <a:r>
                        <a:rPr lang="nb-NO" dirty="0" smtClean="0"/>
                        <a:t>svelge/</a:t>
                      </a:r>
                    </a:p>
                    <a:p>
                      <a:pPr lvl="0">
                        <a:buNone/>
                      </a:pPr>
                      <a:r>
                        <a:rPr lang="nb-NO" dirty="0" smtClean="0"/>
                        <a:t>ernæring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Kommunikasjon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Kognisjon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Psykisk helse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Overgang</a:t>
                      </a:r>
                      <a:r>
                        <a:rPr lang="nb-NO" baseline="0" dirty="0" smtClean="0"/>
                        <a:t> ung/voksen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10750"/>
                  </a:ext>
                </a:extLst>
              </a:tr>
            </a:tbl>
          </a:graphicData>
        </a:graphic>
      </p:graphicFrame>
      <p:sp>
        <p:nvSpPr>
          <p:cNvPr id="9" name="TekstSylinder 8">
            <a:extLst>
              <a:ext uri="{FF2B5EF4-FFF2-40B4-BE49-F238E27FC236}">
                <a16:creationId xmlns:a16="http://schemas.microsoft.com/office/drawing/2014/main" id="{9852B307-F24A-0B1F-E1C2-CC2E925C720D}"/>
              </a:ext>
            </a:extLst>
          </p:cNvPr>
          <p:cNvSpPr txBox="1"/>
          <p:nvPr/>
        </p:nvSpPr>
        <p:spPr>
          <a:xfrm>
            <a:off x="7814551" y="4129894"/>
            <a:ext cx="406066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 smtClean="0">
                <a:ea typeface="Calibri" panose="020F0502020204030204"/>
                <a:cs typeface="Calibri" panose="020F0502020204030204"/>
              </a:rPr>
              <a:t>Litteratursøk</a:t>
            </a:r>
          </a:p>
          <a:p>
            <a:pPr marL="285750" indent="-285750">
              <a:buFont typeface="Arial"/>
              <a:buChar char="•"/>
            </a:pPr>
            <a:r>
              <a:rPr lang="nb-NO" dirty="0" smtClean="0">
                <a:ea typeface="Calibri" panose="020F0502020204030204"/>
                <a:cs typeface="Calibri" panose="020F0502020204030204"/>
              </a:rPr>
              <a:t>Kvalitetsvurderinger</a:t>
            </a:r>
            <a:endParaRPr lang="nb-NO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nb-NO" dirty="0" smtClean="0">
                <a:ea typeface="Calibri" panose="020F0502020204030204"/>
                <a:cs typeface="Calibri" panose="020F0502020204030204"/>
              </a:rPr>
              <a:t>Utforming </a:t>
            </a:r>
            <a:r>
              <a:rPr lang="nb-NO" dirty="0">
                <a:ea typeface="Calibri" panose="020F0502020204030204"/>
                <a:cs typeface="Calibri" panose="020F0502020204030204"/>
              </a:rPr>
              <a:t>av anbefalinger</a:t>
            </a:r>
          </a:p>
          <a:p>
            <a:pPr marL="285750" indent="-285750">
              <a:buFont typeface="Arial"/>
              <a:buChar char="•"/>
            </a:pPr>
            <a:r>
              <a:rPr lang="nb-NO" dirty="0" err="1">
                <a:ea typeface="Calibri" panose="020F0502020204030204"/>
                <a:cs typeface="Calibri" panose="020F0502020204030204"/>
              </a:rPr>
              <a:t>EtD</a:t>
            </a:r>
            <a:r>
              <a:rPr lang="nb-NO" dirty="0">
                <a:ea typeface="Calibri" panose="020F0502020204030204"/>
                <a:cs typeface="Calibri" panose="020F0502020204030204"/>
              </a:rPr>
              <a:t> diskusjoner</a:t>
            </a:r>
          </a:p>
          <a:p>
            <a:pPr marL="285750" indent="-285750">
              <a:buFont typeface="Arial"/>
              <a:buChar char="•"/>
            </a:pPr>
            <a:r>
              <a:rPr lang="nb-NO" dirty="0">
                <a:ea typeface="Calibri" panose="020F0502020204030204"/>
                <a:cs typeface="Calibri" panose="020F0502020204030204"/>
              </a:rPr>
              <a:t>Publisering på metodebok.no</a:t>
            </a:r>
          </a:p>
          <a:p>
            <a:endParaRPr lang="nb-NO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294BBCA6-46BC-0FEA-620E-019ACC261D59}"/>
              </a:ext>
            </a:extLst>
          </p:cNvPr>
          <p:cNvSpPr txBox="1">
            <a:spLocks/>
          </p:cNvSpPr>
          <p:nvPr/>
        </p:nvSpPr>
        <p:spPr>
          <a:xfrm>
            <a:off x="470115" y="3812073"/>
            <a:ext cx="4210301" cy="20672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3800" dirty="0">
                <a:ea typeface="Calibri" panose="020F0502020204030204"/>
                <a:cs typeface="Calibri" panose="020F0502020204030204"/>
              </a:rPr>
              <a:t>Primær målgruppe er fagpersoner i kommune- og spesialisthelsetjenesten som yter tjenester til personer med CP</a:t>
            </a:r>
          </a:p>
          <a:p>
            <a:r>
              <a:rPr lang="nb-NO" sz="3800" dirty="0">
                <a:ea typeface="Calibri" panose="020F0502020204030204"/>
                <a:cs typeface="Calibri" panose="020F0502020204030204"/>
              </a:rPr>
              <a:t>Retningslinjen vil også være relevant for fagpersoner i andre sektorer(opplæring, pleie og omsorg, NAV)</a:t>
            </a:r>
          </a:p>
          <a:p>
            <a:r>
              <a:rPr lang="nb-NO" sz="3800" dirty="0">
                <a:ea typeface="Calibri" panose="020F0502020204030204"/>
                <a:cs typeface="Calibri" panose="020F0502020204030204"/>
              </a:rPr>
              <a:t>Retningslinjen vil bidra med kunnskap til personer med CP og deres pårørende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3200" dirty="0">
              <a:solidFill>
                <a:schemeClr val="tx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3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185" y="0"/>
            <a:ext cx="1935815" cy="188246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/>
          </p:nvPr>
        </p:nvGraphicFramePr>
        <p:xfrm>
          <a:off x="838200" y="826266"/>
          <a:ext cx="10515599" cy="613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Retningslinjens kunnskapsgrunnlag </a:t>
            </a:r>
          </a:p>
        </p:txBody>
      </p:sp>
      <p:sp>
        <p:nvSpPr>
          <p:cNvPr id="4" name="Avrundet rektangel 3"/>
          <p:cNvSpPr/>
          <p:nvPr/>
        </p:nvSpPr>
        <p:spPr>
          <a:xfrm>
            <a:off x="322975" y="5959735"/>
            <a:ext cx="11546047" cy="8499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3200" b="1" dirty="0">
                <a:solidFill>
                  <a:schemeClr val="tx2"/>
                </a:solidFill>
              </a:rPr>
              <a:t>I en kontekst av etiske verdier, tilgjengelige ressurser, </a:t>
            </a:r>
          </a:p>
          <a:p>
            <a:pPr algn="ctr"/>
            <a:r>
              <a:rPr lang="nb-NO" sz="3200" b="1" dirty="0">
                <a:solidFill>
                  <a:schemeClr val="tx2"/>
                </a:solidFill>
              </a:rPr>
              <a:t>lover og forskrifter</a:t>
            </a:r>
            <a:endParaRPr lang="nb-NO" sz="3200" b="1" dirty="0">
              <a:solidFill>
                <a:schemeClr val="tx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88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Ting jeg har på hjertet…. </a:t>
            </a:r>
            <a:endParaRPr lang="nb-NO" dirty="0"/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838200" y="1825625"/>
            <a:ext cx="6315635" cy="4498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28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2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/>
              <a:t>Om NorCP</a:t>
            </a:r>
          </a:p>
          <a:p>
            <a:r>
              <a:rPr lang="nb-NO" dirty="0" smtClean="0"/>
              <a:t>Noen tall</a:t>
            </a:r>
          </a:p>
          <a:p>
            <a:r>
              <a:rPr lang="nb-NO" dirty="0" err="1" smtClean="0"/>
              <a:t>NorCPs</a:t>
            </a:r>
            <a:r>
              <a:rPr lang="nb-NO" dirty="0" smtClean="0"/>
              <a:t> </a:t>
            </a:r>
            <a:r>
              <a:rPr lang="nb-NO" dirty="0" smtClean="0"/>
              <a:t>hovedsatsning 1:</a:t>
            </a:r>
            <a:br>
              <a:rPr lang="nb-NO" dirty="0" smtClean="0"/>
            </a:br>
            <a:r>
              <a:rPr lang="nb-NO" dirty="0" smtClean="0"/>
              <a:t>Kunnskapsbasert faglig retningslinje for diagnostisering og oppfølging av personer med CP i Norge</a:t>
            </a:r>
          </a:p>
          <a:p>
            <a:r>
              <a:rPr lang="nb-NO" dirty="0" err="1" smtClean="0"/>
              <a:t>NorCPs</a:t>
            </a:r>
            <a:r>
              <a:rPr lang="nb-NO" dirty="0" smtClean="0"/>
              <a:t> hovedsatsning 2:</a:t>
            </a:r>
            <a:br>
              <a:rPr lang="nb-NO" dirty="0" smtClean="0"/>
            </a:br>
            <a:r>
              <a:rPr lang="nb-NO" dirty="0" smtClean="0"/>
              <a:t>Systematisk oppfølging av voksne med CP - «NorCP-voksen</a:t>
            </a:r>
            <a:r>
              <a:rPr lang="nb-NO" dirty="0" smtClean="0"/>
              <a:t>»</a:t>
            </a:r>
            <a:endParaRPr lang="nb-NO" dirty="0"/>
          </a:p>
        </p:txBody>
      </p:sp>
      <p:pic>
        <p:nvPicPr>
          <p:cNvPr id="7" name="Bilde 6" descr="Hjerte Hjerter Balloner · Gratis billeder på Pixab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41" y="602428"/>
            <a:ext cx="4838551" cy="4948518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6831106" y="1927991"/>
            <a:ext cx="1495313" cy="59167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nb-NO" sz="3200" dirty="0" smtClean="0">
                <a:solidFill>
                  <a:schemeClr val="bg1"/>
                </a:solidFill>
              </a:rPr>
              <a:t>Tanker?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9276469" y="1559033"/>
            <a:ext cx="1495313" cy="59167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pPr algn="ctr"/>
            <a:r>
              <a:rPr lang="nb-NO" sz="3200" dirty="0" smtClean="0">
                <a:solidFill>
                  <a:schemeClr val="bg1"/>
                </a:solidFill>
              </a:rPr>
              <a:t>Innspill?</a:t>
            </a:r>
          </a:p>
        </p:txBody>
      </p:sp>
    </p:spTree>
    <p:extLst>
      <p:ext uri="{BB962C8B-B14F-4D97-AF65-F5344CB8AC3E}">
        <p14:creationId xmlns:p14="http://schemas.microsoft.com/office/powerpoint/2010/main" val="39850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4CE7AD1-CBAC-3FBD-E361-2653FE250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dirty="0" smtClean="0">
                <a:cs typeface="Calibri"/>
              </a:rPr>
              <a:t>Status retningslinjearbeidet oktober 2023</a:t>
            </a:r>
            <a:endParaRPr lang="nb-NO" dirty="0">
              <a:cs typeface="Calibri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0E5C3F6-B521-2F71-22C1-4B29D482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457" y="1413423"/>
            <a:ext cx="8207504" cy="5444577"/>
          </a:xfrm>
          <a:prstGeom prst="rect">
            <a:avLst/>
          </a:prstGeom>
          <a:noFill/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726B9B0-A9FB-CC96-48C9-5AAE2EDE2806}"/>
              </a:ext>
            </a:extLst>
          </p:cNvPr>
          <p:cNvSpPr/>
          <p:nvPr/>
        </p:nvSpPr>
        <p:spPr>
          <a:xfrm>
            <a:off x="6314166" y="1690688"/>
            <a:ext cx="2829833" cy="453043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61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Fragezeichen Frage Hilfe - Kostenloses Bild auf Pixabay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6" y="2187575"/>
            <a:ext cx="4052888" cy="4052888"/>
          </a:xfrm>
        </p:spPr>
      </p:pic>
      <p:sp>
        <p:nvSpPr>
          <p:cNvPr id="5" name="Bildeforklaring formet som en ellipse 4"/>
          <p:cNvSpPr/>
          <p:nvPr/>
        </p:nvSpPr>
        <p:spPr>
          <a:xfrm>
            <a:off x="4693444" y="638175"/>
            <a:ext cx="7041356" cy="2924175"/>
          </a:xfrm>
          <a:prstGeom prst="wedgeEllipseCallout">
            <a:avLst>
              <a:gd name="adj1" fmla="val -43829"/>
              <a:gd name="adj2" fmla="val 787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dirty="0" smtClean="0"/>
              <a:t>Spørsmål?</a:t>
            </a:r>
          </a:p>
          <a:p>
            <a:pPr algn="ctr"/>
            <a:r>
              <a:rPr lang="nb-NO" sz="5400" dirty="0" smtClean="0"/>
              <a:t>Kommentarer?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1132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199" y="2714326"/>
            <a:ext cx="10515600" cy="246413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Hovedsatsning </a:t>
            </a:r>
            <a:r>
              <a:rPr lang="nb-NO" dirty="0" smtClean="0">
                <a:solidFill>
                  <a:schemeClr val="accent1"/>
                </a:solidFill>
              </a:rPr>
              <a:t>2: </a:t>
            </a:r>
            <a:r>
              <a:rPr lang="nb-NO" dirty="0">
                <a:solidFill>
                  <a:schemeClr val="accent1"/>
                </a:solidFill>
              </a:rPr>
              <a:t/>
            </a:r>
            <a:br>
              <a:rPr lang="nb-NO" dirty="0">
                <a:solidFill>
                  <a:schemeClr val="accent1"/>
                </a:solidFill>
              </a:rPr>
            </a:br>
            <a:r>
              <a:rPr lang="nb-NO" dirty="0" smtClean="0">
                <a:solidFill>
                  <a:schemeClr val="accent1"/>
                </a:solidFill>
              </a:rPr>
              <a:t>Systematisk oppfølging av voksne med CP</a:t>
            </a:r>
            <a:br>
              <a:rPr lang="nb-NO" dirty="0" smtClean="0">
                <a:solidFill>
                  <a:schemeClr val="accent1"/>
                </a:solidFill>
              </a:rPr>
            </a:br>
            <a:r>
              <a:rPr lang="nb-NO" dirty="0" smtClean="0">
                <a:solidFill>
                  <a:schemeClr val="accent1"/>
                </a:solidFill>
              </a:rPr>
              <a:t>NorCP-voksen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838199" y="217423"/>
            <a:ext cx="9976527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schemeClr val="bg1"/>
                </a:solidFill>
              </a:rPr>
              <a:t>Hvordan kan NorCP bidra til mer likeverdige tjenester?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4137" y="281523"/>
            <a:ext cx="10042289" cy="1325563"/>
          </a:xfrm>
        </p:spPr>
        <p:txBody>
          <a:bodyPr/>
          <a:lstStyle/>
          <a:p>
            <a:pPr algn="ctr"/>
            <a:r>
              <a:rPr lang="nb-NO" dirty="0">
                <a:ea typeface="Cambria" panose="02040503050406030204" pitchFamily="18" charset="0"/>
              </a:rPr>
              <a:t>Hvordan ser det ut for </a:t>
            </a:r>
            <a:r>
              <a:rPr lang="nb-NO" dirty="0" smtClean="0">
                <a:ea typeface="Cambria" panose="02040503050406030204" pitchFamily="18" charset="0"/>
              </a:rPr>
              <a:t>voksne med CP?</a:t>
            </a:r>
            <a:endParaRPr lang="nb-NO" dirty="0">
              <a:ea typeface="Cambria" panose="02040503050406030204" pitchFamily="18" charset="0"/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/>
          </p:nvPr>
        </p:nvGraphicFramePr>
        <p:xfrm>
          <a:off x="3286111" y="1780118"/>
          <a:ext cx="8905889" cy="3891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Bildobjekt 4" descr="En bild som visar text, clipart&#10;&#10;Automatiskt genererad beskrivning">
            <a:extLst>
              <a:ext uri="{FF2B5EF4-FFF2-40B4-BE49-F238E27FC236}">
                <a16:creationId xmlns:a16="http://schemas.microsoft.com/office/drawing/2014/main" id="{AF6CC29E-5C33-4FE9-AF38-B3FDEB8F51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3"/>
          <a:stretch/>
        </p:blipFill>
        <p:spPr>
          <a:xfrm>
            <a:off x="724713" y="2380605"/>
            <a:ext cx="3258259" cy="23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«Å være voksen med en barnesykdom»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024744" y="2324369"/>
            <a:ext cx="4329055" cy="3554937"/>
          </a:xfrm>
        </p:spPr>
        <p:txBody>
          <a:bodyPr/>
          <a:lstStyle/>
          <a:p>
            <a:r>
              <a:rPr lang="nb-NO" dirty="0" smtClean="0"/>
              <a:t>Mer forskning – mer kunnskap</a:t>
            </a:r>
          </a:p>
          <a:p>
            <a:r>
              <a:rPr lang="nb-NO" dirty="0" smtClean="0"/>
              <a:t>CPUP-</a:t>
            </a:r>
            <a:r>
              <a:rPr lang="nb-NO" dirty="0" err="1" smtClean="0"/>
              <a:t>vuxen</a:t>
            </a:r>
            <a:r>
              <a:rPr lang="nb-NO" dirty="0" smtClean="0"/>
              <a:t> i Sverige siden 2010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AutoShape 2" descr="CP en barnesykdom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2324369"/>
            <a:ext cx="6559775" cy="368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5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 smtClean="0"/>
              <a:t>Funksjonsnivå på ulike områder hos voksne med CP </a:t>
            </a:r>
            <a:r>
              <a:rPr lang="nb-NO" sz="1800" dirty="0" smtClean="0"/>
              <a:t>CPUP årsrapport 2022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45" y="1382233"/>
            <a:ext cx="8659474" cy="4774019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9377916" y="1807535"/>
            <a:ext cx="2413591" cy="120147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nb-NO" sz="2000" dirty="0" smtClean="0"/>
              <a:t>2886 voksne med CP </a:t>
            </a:r>
          </a:p>
          <a:p>
            <a:pPr algn="l"/>
            <a:r>
              <a:rPr lang="nb-NO" sz="2000" dirty="0"/>
              <a:t>m</a:t>
            </a:r>
            <a:r>
              <a:rPr lang="nb-NO" sz="2000" dirty="0" smtClean="0"/>
              <a:t>ellom 16 og 80 år</a:t>
            </a:r>
          </a:p>
        </p:txBody>
      </p:sp>
    </p:spTree>
    <p:extLst>
      <p:ext uri="{BB962C8B-B14F-4D97-AF65-F5344CB8AC3E}">
        <p14:creationId xmlns:p14="http://schemas.microsoft.com/office/powerpoint/2010/main" val="28341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Smerter og </a:t>
            </a:r>
            <a:r>
              <a:rPr lang="nb-NO" dirty="0" err="1" smtClean="0"/>
              <a:t>fatigue</a:t>
            </a:r>
            <a:r>
              <a:rPr lang="nb-NO" dirty="0" smtClean="0"/>
              <a:t> hos voksne med CP</a:t>
            </a:r>
            <a:br>
              <a:rPr lang="nb-NO" dirty="0" smtClean="0"/>
            </a:br>
            <a:r>
              <a:rPr lang="nb-NO" sz="1600" dirty="0" smtClean="0"/>
              <a:t>CPUP årsrapport 2022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632" y="2551814"/>
            <a:ext cx="5838118" cy="2934586"/>
          </a:xfrm>
          <a:prstGeom prst="rect">
            <a:avLst/>
          </a:prstGeom>
        </p:spPr>
      </p:pic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551814"/>
            <a:ext cx="5755085" cy="2462227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6581554" y="4889503"/>
            <a:ext cx="5092995" cy="2490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nb-NO" sz="1400" dirty="0" err="1" smtClean="0"/>
              <a:t>Fatigue</a:t>
            </a:r>
            <a:r>
              <a:rPr lang="nb-NO" sz="1400" dirty="0" smtClean="0"/>
              <a:t> i forhold til kjønn og alder</a:t>
            </a:r>
          </a:p>
        </p:txBody>
      </p:sp>
    </p:spTree>
    <p:extLst>
      <p:ext uri="{BB962C8B-B14F-4D97-AF65-F5344CB8AC3E}">
        <p14:creationId xmlns:p14="http://schemas.microsoft.com/office/powerpoint/2010/main" val="26684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57C129-D774-4710-928E-F7528ED2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Psykisk helse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6F7827-7463-4951-A9E8-90FFD6FF6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77670"/>
            <a:ext cx="5257800" cy="138972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2221138-0186-472E-AE7F-60D14A6E9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62" y="2642134"/>
            <a:ext cx="10007008" cy="329693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905D5B6-11E3-42CC-9894-D488D93C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317" y="1032319"/>
            <a:ext cx="4586953" cy="1466211"/>
          </a:xfrm>
          <a:prstGeom prst="rect">
            <a:avLst/>
          </a:prstGeom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F12D44F1-E772-483D-989D-3C75B7A40A75}"/>
              </a:ext>
            </a:extLst>
          </p:cNvPr>
          <p:cNvSpPr/>
          <p:nvPr/>
        </p:nvSpPr>
        <p:spPr>
          <a:xfrm>
            <a:off x="4223792" y="4313816"/>
            <a:ext cx="1368152" cy="48333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CE1EB630-44C6-4187-84F7-A96EDC9FBD22}"/>
              </a:ext>
            </a:extLst>
          </p:cNvPr>
          <p:cNvSpPr/>
          <p:nvPr/>
        </p:nvSpPr>
        <p:spPr>
          <a:xfrm>
            <a:off x="7577031" y="4313816"/>
            <a:ext cx="1368152" cy="49811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37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51C577-577A-463D-A20C-742ECF386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95" y="265612"/>
            <a:ext cx="10322036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Økt risiko for andre sykdommer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C6A1573-C7A4-4F69-AA07-FE4569209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087" y="1408612"/>
            <a:ext cx="8774698" cy="449579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9623EA2-48DB-4E9F-B939-B9B5245DEDFA}"/>
              </a:ext>
            </a:extLst>
          </p:cNvPr>
          <p:cNvSpPr txBox="1"/>
          <p:nvPr/>
        </p:nvSpPr>
        <p:spPr>
          <a:xfrm>
            <a:off x="4171785" y="62299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i="1" dirty="0"/>
              <a:t>Peterson et al, JAMA 2015; 314 (21): 2303-2305</a:t>
            </a:r>
          </a:p>
        </p:txBody>
      </p:sp>
    </p:spTree>
    <p:extLst>
      <p:ext uri="{BB962C8B-B14F-4D97-AF65-F5344CB8AC3E}">
        <p14:creationId xmlns:p14="http://schemas.microsoft.com/office/powerpoint/2010/main" val="27271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9CDC8B-D70E-410F-B9B1-8ABFEB61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Egen bolig </a:t>
            </a:r>
            <a:r>
              <a:rPr lang="sv-SE" dirty="0"/>
              <a:t>(41%)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B78D0AC-91B7-4D96-B05C-B838B3291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79" y="2117778"/>
            <a:ext cx="10416480" cy="3581693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CEF05CE-A221-466F-8048-DA2AFA34ED0C}"/>
              </a:ext>
            </a:extLst>
          </p:cNvPr>
          <p:cNvSpPr txBox="1"/>
          <p:nvPr/>
        </p:nvSpPr>
        <p:spPr>
          <a:xfrm>
            <a:off x="3683725" y="62788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Front Neurol. 2021 Oct 21;12:749389. 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4873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n model af en regnbue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5" y="135467"/>
            <a:ext cx="3401296" cy="1886972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5623" y="2528046"/>
            <a:ext cx="6815666" cy="3351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 smtClean="0"/>
              <a:t>Overordnet mål: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Å </a:t>
            </a:r>
            <a:r>
              <a:rPr lang="nb-NO" dirty="0"/>
              <a:t>bidra til likeverdige tjenester for personer med CP i Norge, uavhengig av </a:t>
            </a:r>
            <a:r>
              <a:rPr lang="nb-NO" dirty="0" smtClean="0"/>
              <a:t>bosted.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b-NO" dirty="0" smtClean="0"/>
              <a:t>Fremskaffe forskningsbasert kunnskap om: 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endParaRPr lang="nb-NO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82999199"/>
              </p:ext>
            </p:extLst>
          </p:nvPr>
        </p:nvGraphicFramePr>
        <p:xfrm>
          <a:off x="5720845" y="54481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tel 3"/>
          <p:cNvSpPr txBox="1">
            <a:spLocks/>
          </p:cNvSpPr>
          <p:nvPr/>
        </p:nvSpPr>
        <p:spPr>
          <a:xfrm>
            <a:off x="2409713" y="1506824"/>
            <a:ext cx="6368527" cy="7752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sz="8400" dirty="0" smtClean="0"/>
              <a:t>NorCP</a:t>
            </a:r>
          </a:p>
          <a:p>
            <a:r>
              <a:rPr lang="nb-NO" sz="3800" dirty="0" smtClean="0"/>
              <a:t>Medisinsk kvalitetsregister og klinisk oppfølgingsprogram</a:t>
            </a:r>
            <a:endParaRPr lang="nb-NO" sz="3800" dirty="0"/>
          </a:p>
        </p:txBody>
      </p:sp>
      <p:sp>
        <p:nvSpPr>
          <p:cNvPr id="9" name="TekstSylinder 8"/>
          <p:cNvSpPr txBox="1"/>
          <p:nvPr/>
        </p:nvSpPr>
        <p:spPr>
          <a:xfrm>
            <a:off x="1061156" y="4431726"/>
            <a:ext cx="4659689" cy="2077155"/>
          </a:xfrm>
          <a:prstGeom prst="rect">
            <a:avLst/>
          </a:prstGeom>
        </p:spPr>
        <p:txBody>
          <a:bodyPr vert="horz" wrap="square" lIns="91440" tIns="45720" rIns="91440" bIns="45720" numCol="2" rtlCol="0" anchor="t">
            <a:noAutofit/>
          </a:bodyPr>
          <a:lstStyle/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/>
              <a:t>årsaker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/>
              <a:t>forekomst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/>
              <a:t>helse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/>
              <a:t>f</a:t>
            </a:r>
            <a:r>
              <a:rPr lang="nb-NO" sz="2000" dirty="0" smtClean="0"/>
              <a:t>unksjon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 smtClean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 smtClean="0"/>
              <a:t>deltakelse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 smtClean="0"/>
              <a:t>livskvalitet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/>
              <a:t>b</a:t>
            </a:r>
            <a:r>
              <a:rPr lang="nb-NO" sz="2000" dirty="0" smtClean="0"/>
              <a:t>ehandling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 smtClean="0"/>
              <a:t>oppfølging  </a:t>
            </a:r>
            <a:endParaRPr lang="nb-NO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b-NO" sz="2400" dirty="0" smtClean="0"/>
          </a:p>
        </p:txBody>
      </p:sp>
      <p:sp>
        <p:nvSpPr>
          <p:cNvPr id="10" name="Ellipse 9"/>
          <p:cNvSpPr/>
          <p:nvPr/>
        </p:nvSpPr>
        <p:spPr>
          <a:xfrm>
            <a:off x="5819206" y="5418082"/>
            <a:ext cx="3624166" cy="10907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/>
              <a:t>Nettverksarbeid</a:t>
            </a:r>
          </a:p>
        </p:txBody>
      </p:sp>
    </p:spTree>
    <p:extLst>
      <p:ext uri="{BB962C8B-B14F-4D97-AF65-F5344CB8AC3E}">
        <p14:creationId xmlns:p14="http://schemas.microsoft.com/office/powerpoint/2010/main" val="15480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Fall og redsel for å falle </a:t>
            </a:r>
            <a:r>
              <a:rPr lang="nb-NO" sz="1800" dirty="0" smtClean="0"/>
              <a:t>CPUP årsrapport 2022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917741" y="1219200"/>
            <a:ext cx="6548868" cy="2920749"/>
          </a:xfrm>
          <a:prstGeom prst="rect">
            <a:avLst/>
          </a:prstGeom>
        </p:spPr>
      </p:pic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905324" y="4040372"/>
            <a:ext cx="7498981" cy="25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5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Bevegelighet i armer og bein</a:t>
            </a:r>
            <a:r>
              <a:rPr lang="nb-NO" sz="1800" dirty="0" smtClean="0"/>
              <a:t>                                                                        CPUP årsrapport 2022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2390633"/>
            <a:ext cx="6172199" cy="2630585"/>
          </a:xfrm>
          <a:prstGeom prst="rect">
            <a:avLst/>
          </a:prstGeom>
        </p:spPr>
      </p:pic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2302425"/>
            <a:ext cx="5938285" cy="27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39900"/>
          </a:xfrm>
        </p:spPr>
        <p:txBody>
          <a:bodyPr>
            <a:normAutofit/>
          </a:bodyPr>
          <a:lstStyle/>
          <a:p>
            <a:r>
              <a:rPr lang="nb-NO" dirty="0" smtClean="0"/>
              <a:t>Kan vi fange opp risikoforhold før det blir </a:t>
            </a:r>
            <a:br>
              <a:rPr lang="nb-NO" dirty="0" smtClean="0"/>
            </a:br>
            <a:r>
              <a:rPr lang="nb-NO" dirty="0" smtClean="0"/>
              <a:t>et problem? Kan vi lage sikkerhetsnett?</a:t>
            </a:r>
            <a:endParaRPr lang="nb-NO" dirty="0"/>
          </a:p>
        </p:txBody>
      </p:sp>
      <p:pic>
        <p:nvPicPr>
          <p:cNvPr id="5" name="Plassholder for innhold 3" descr="Et bilde som inneholder ball, tegnefilm, Dans, kunst&#10;&#10;Automatisk generert beskrivelse">
            <a:extLst>
              <a:ext uri="{FF2B5EF4-FFF2-40B4-BE49-F238E27FC236}">
                <a16:creationId xmlns:a16="http://schemas.microsoft.com/office/drawing/2014/main" id="{9798998C-B884-F859-58FF-A18A7FE84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2033588"/>
            <a:ext cx="6953250" cy="57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Lesjaskog_regnbue | Morten Kielland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9538"/>
            <a:ext cx="5445760" cy="394631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4852"/>
            <a:ext cx="10515600" cy="1195836"/>
          </a:xfrm>
        </p:spPr>
        <p:txBody>
          <a:bodyPr/>
          <a:lstStyle/>
          <a:p>
            <a:r>
              <a:rPr lang="nb-NO" dirty="0" smtClean="0"/>
              <a:t>NorCP-voksen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656678" y="3808206"/>
            <a:ext cx="4627282" cy="1707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>
                <a:solidFill>
                  <a:schemeClr val="bg1"/>
                </a:solidFill>
              </a:rPr>
              <a:t>Et </a:t>
            </a:r>
            <a:r>
              <a:rPr lang="nb-NO" dirty="0">
                <a:solidFill>
                  <a:schemeClr val="bg1"/>
                </a:solidFill>
              </a:rPr>
              <a:t>overordnet mål for NorCP er å bidra til likeverdige tjenester for personer med CP i Norge, uavhengig av </a:t>
            </a:r>
            <a:r>
              <a:rPr lang="nb-NO" dirty="0" smtClean="0">
                <a:solidFill>
                  <a:schemeClr val="bg1"/>
                </a:solidFill>
              </a:rPr>
              <a:t>bosted</a:t>
            </a:r>
            <a:endParaRPr lang="nb-NO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551407" y="1825625"/>
            <a:ext cx="4802392" cy="4053681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3283"/>
                </a:solidFill>
              </a:rPr>
              <a:t>Målsetting med prosjektet</a:t>
            </a:r>
          </a:p>
          <a:p>
            <a:pPr marL="0" indent="0">
              <a:buNone/>
            </a:pPr>
            <a:endParaRPr lang="nb-NO" dirty="0">
              <a:solidFill>
                <a:srgbClr val="003283"/>
              </a:solidFill>
            </a:endParaRPr>
          </a:p>
          <a:p>
            <a:pPr marL="0" indent="0">
              <a:buNone/>
            </a:pPr>
            <a:r>
              <a:rPr lang="nb-NO" dirty="0"/>
              <a:t>Å etablere et program for systematisk og helhetlig oppfølging av voksne med CP i Norge</a:t>
            </a:r>
          </a:p>
        </p:txBody>
      </p:sp>
      <p:pic>
        <p:nvPicPr>
          <p:cNvPr id="6" name="Picture 6" descr="Stiftelsen DAM - tegn.tv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24" y="100402"/>
            <a:ext cx="1469136" cy="146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31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ball, tegnefilm, Dans, kunst&#10;&#10;Automatisk generert beskrivelse">
            <a:extLst>
              <a:ext uri="{FF2B5EF4-FFF2-40B4-BE49-F238E27FC236}">
                <a16:creationId xmlns:a16="http://schemas.microsoft.com/office/drawing/2014/main" id="{9798998C-B884-F859-58FF-A18A7FE846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90661" y="3857625"/>
            <a:ext cx="3657600" cy="3000375"/>
          </a:xfrm>
        </p:spPr>
      </p:pic>
      <p:pic>
        <p:nvPicPr>
          <p:cNvPr id="5" name="Plassholder for innhold 4" descr="Et bilde som inneholder utendørs, klær, person, sko&#10;&#10;Automatisk generert beskrivelse">
            <a:extLst>
              <a:ext uri="{FF2B5EF4-FFF2-40B4-BE49-F238E27FC236}">
                <a16:creationId xmlns:a16="http://schemas.microsoft.com/office/drawing/2014/main" id="{4D6016AC-1FC4-8DAD-74EA-278D3B2F17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901632" y="1996564"/>
            <a:ext cx="3012107" cy="4027984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F8A5A8D-0E11-CD5A-968D-B472DBB4127D}"/>
              </a:ext>
            </a:extLst>
          </p:cNvPr>
          <p:cNvSpPr txBox="1"/>
          <p:nvPr/>
        </p:nvSpPr>
        <p:spPr>
          <a:xfrm>
            <a:off x="994645" y="1963988"/>
            <a:ext cx="790698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2800" dirty="0">
                <a:cs typeface="Calibri" panose="020F0502020204030204"/>
              </a:rPr>
              <a:t>Prosjektmidler (3 år) fra Stiftelsen </a:t>
            </a:r>
            <a:r>
              <a:rPr lang="nb-NO" sz="2800" dirty="0" smtClean="0">
                <a:cs typeface="Calibri" panose="020F0502020204030204"/>
              </a:rPr>
              <a:t>DAM – utvikling</a:t>
            </a:r>
            <a:endParaRPr lang="nb-NO" sz="28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nb-NO" sz="2800" dirty="0" smtClean="0">
                <a:cs typeface="Calibri" panose="020F0502020204030204"/>
              </a:rPr>
              <a:t>Faglig leder: Elisabet Rodby </a:t>
            </a:r>
            <a:r>
              <a:rPr lang="nb-NO" sz="2800" dirty="0" smtClean="0">
                <a:cs typeface="Calibri" panose="020F0502020204030204"/>
              </a:rPr>
              <a:t>Bousquet</a:t>
            </a:r>
            <a:endParaRPr lang="nb-NO" sz="2800" dirty="0" smtClean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nb-NO" sz="2800" dirty="0" smtClean="0">
                <a:cs typeface="Calibri" panose="020F0502020204030204"/>
              </a:rPr>
              <a:t>Administrativ leder: Gunvor L Klevberg </a:t>
            </a:r>
            <a:endParaRPr lang="nb-NO" dirty="0"/>
          </a:p>
          <a:p>
            <a:pPr marL="285750" indent="-285750">
              <a:buFont typeface="Arial"/>
              <a:buChar char="•"/>
            </a:pPr>
            <a:endParaRPr lang="nb-NO" sz="2800" dirty="0">
              <a:solidFill>
                <a:srgbClr val="003283"/>
              </a:solidFill>
              <a:cs typeface="Calibri" panose="020F0502020204030204"/>
            </a:endParaRP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838200" y="494852"/>
            <a:ext cx="10515600" cy="119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28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smtClean="0"/>
              <a:t>NorCP-voksen</a:t>
            </a:r>
            <a:endParaRPr lang="nb-NO" dirty="0"/>
          </a:p>
        </p:txBody>
      </p:sp>
      <p:pic>
        <p:nvPicPr>
          <p:cNvPr id="9" name="Picture 6" descr="Stiftelsen DAM - tegn.tv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06" y="221552"/>
            <a:ext cx="1469136" cy="146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56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94852"/>
            <a:ext cx="10515600" cy="1195836"/>
          </a:xfrm>
        </p:spPr>
        <p:txBody>
          <a:bodyPr>
            <a:normAutofit fontScale="90000"/>
          </a:bodyPr>
          <a:lstStyle/>
          <a:p>
            <a:r>
              <a:rPr lang="nb-NO" dirty="0">
                <a:cs typeface="Calibri" panose="020F0502020204030204"/>
              </a:rPr>
              <a:t>Aktivitetsplan </a:t>
            </a:r>
            <a:r>
              <a:rPr lang="nb-NO" dirty="0" smtClean="0">
                <a:cs typeface="Calibri" panose="020F0502020204030204"/>
              </a:rPr>
              <a:t/>
            </a:r>
            <a:br>
              <a:rPr lang="nb-NO" dirty="0" smtClean="0">
                <a:cs typeface="Calibri" panose="020F0502020204030204"/>
              </a:rPr>
            </a:br>
            <a:r>
              <a:rPr lang="nb-NO" dirty="0" smtClean="0">
                <a:cs typeface="Calibri" panose="020F0502020204030204"/>
              </a:rPr>
              <a:t>2023-2026</a:t>
            </a:r>
            <a:endParaRPr lang="nb-NO" dirty="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6" name="Plassholder for innhol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nb-NO" dirty="0" smtClean="0">
              <a:cs typeface="Calibri" panose="020F0502020204030204"/>
            </a:endParaRPr>
          </a:p>
          <a:p>
            <a:pPr marL="514350" indent="-514350">
              <a:buFont typeface="+mj-lt"/>
              <a:buAutoNum type="arabicPeriod"/>
            </a:pPr>
            <a:r>
              <a:rPr lang="nb-NO" dirty="0" smtClean="0">
                <a:cs typeface="Calibri" panose="020F0502020204030204"/>
              </a:rPr>
              <a:t>Forankring </a:t>
            </a:r>
            <a:r>
              <a:rPr lang="nb-NO" dirty="0">
                <a:cs typeface="Calibri" panose="020F0502020204030204"/>
              </a:rPr>
              <a:t>og utvikling av program</a:t>
            </a:r>
            <a:endParaRPr lang="nb-NO" dirty="0">
              <a:solidFill>
                <a:srgbClr val="003283"/>
              </a:solidFill>
              <a:cs typeface="Calibri" panose="020F0502020204030204"/>
            </a:endParaRP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rgbClr val="000000"/>
                </a:solidFill>
                <a:cs typeface="Calibri" panose="020F0502020204030204"/>
              </a:rPr>
              <a:t>Kompetanseutvikling og opplæring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rgbClr val="000000"/>
                </a:solidFill>
                <a:cs typeface="Calibri" panose="020F0502020204030204"/>
              </a:rPr>
              <a:t>Utprøving og lokal tilpasning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cs typeface="Calibri" panose="020F0502020204030204"/>
              </a:rPr>
              <a:t>Evaluering fra brukere og </a:t>
            </a:r>
            <a:r>
              <a:rPr lang="nb-NO" dirty="0" smtClean="0">
                <a:cs typeface="Calibri" panose="020F0502020204030204"/>
              </a:rPr>
              <a:t>fagpersoner</a:t>
            </a:r>
            <a:endParaRPr lang="nb-NO" dirty="0">
              <a:cs typeface="Calibri" panose="020F0502020204030204"/>
            </a:endParaRPr>
          </a:p>
        </p:txBody>
      </p:sp>
      <p:sp>
        <p:nvSpPr>
          <p:cNvPr id="9" name="Bildeforklaring formet som et rektangel 8"/>
          <p:cNvSpPr/>
          <p:nvPr/>
        </p:nvSpPr>
        <p:spPr>
          <a:xfrm>
            <a:off x="6379284" y="564568"/>
            <a:ext cx="4493558" cy="1054250"/>
          </a:xfrm>
          <a:prstGeom prst="wedgeRectCallout">
            <a:avLst>
              <a:gd name="adj1" fmla="val -74211"/>
              <a:gd name="adj2" fmla="val 1308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1. Utvikling av NorCP-voksen basert på forskningsgrunnlag, innspill fra fagmiljøer, brukernes ønsker</a:t>
            </a:r>
            <a:endParaRPr lang="nb-NO" sz="2000" dirty="0"/>
          </a:p>
        </p:txBody>
      </p:sp>
      <p:sp>
        <p:nvSpPr>
          <p:cNvPr id="13" name="Bildeforklaring formet som et rektangel 12"/>
          <p:cNvSpPr/>
          <p:nvPr/>
        </p:nvSpPr>
        <p:spPr>
          <a:xfrm>
            <a:off x="7498080" y="1986055"/>
            <a:ext cx="4544388" cy="1054250"/>
          </a:xfrm>
          <a:prstGeom prst="wedgeRectCallout">
            <a:avLst>
              <a:gd name="adj1" fmla="val -100900"/>
              <a:gd name="adj2" fmla="val 84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2. Kompetanseutvikling og opplæring gjennom digitale og fysiske kurs rettet mot fagpersoner i spes.h.tj og kommuner</a:t>
            </a:r>
            <a:endParaRPr lang="nb-NO" sz="2000" dirty="0"/>
          </a:p>
        </p:txBody>
      </p:sp>
      <p:sp>
        <p:nvSpPr>
          <p:cNvPr id="14" name="Bildeforklaring formet som et rektangel 13"/>
          <p:cNvSpPr/>
          <p:nvPr/>
        </p:nvSpPr>
        <p:spPr>
          <a:xfrm>
            <a:off x="7498080" y="3453920"/>
            <a:ext cx="4544388" cy="1054250"/>
          </a:xfrm>
          <a:prstGeom prst="wedgeRectCallout">
            <a:avLst>
              <a:gd name="adj1" fmla="val -89675"/>
              <a:gd name="adj2" fmla="val 34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3. Utprøving og forankring av NorCP-voksen i Norge, med regional og lokal tilpasning</a:t>
            </a:r>
            <a:endParaRPr lang="nb-NO" sz="2000" dirty="0"/>
          </a:p>
        </p:txBody>
      </p:sp>
      <p:sp>
        <p:nvSpPr>
          <p:cNvPr id="15" name="Bildeforklaring formet som et rektangel 14"/>
          <p:cNvSpPr/>
          <p:nvPr/>
        </p:nvSpPr>
        <p:spPr>
          <a:xfrm>
            <a:off x="7498080" y="4825056"/>
            <a:ext cx="4544388" cy="1054250"/>
          </a:xfrm>
          <a:prstGeom prst="wedgeRectCallout">
            <a:avLst>
              <a:gd name="adj1" fmla="val -100381"/>
              <a:gd name="adj2" fmla="val -405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4. Evaluering av erfaringer fra deltakelse i NorCP-voksen, både fra voksne med CP </a:t>
            </a:r>
            <a:br>
              <a:rPr lang="nb-NO" sz="2000" dirty="0" smtClean="0"/>
            </a:br>
            <a:r>
              <a:rPr lang="nb-NO" sz="2000" dirty="0" smtClean="0"/>
              <a:t>og fagpersoner </a:t>
            </a:r>
            <a:endParaRPr lang="nb-NO" sz="2000" dirty="0"/>
          </a:p>
        </p:txBody>
      </p:sp>
      <p:pic>
        <p:nvPicPr>
          <p:cNvPr id="10" name="Picture 6" descr="Stiftelsen DAM - tegn.tv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35" y="221552"/>
            <a:ext cx="1469136" cy="146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Tidsplan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4349750"/>
          </a:xfrm>
        </p:spPr>
        <p:txBody>
          <a:bodyPr/>
          <a:lstStyle/>
          <a:p>
            <a:endParaRPr lang="nb-NO" dirty="0"/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418178"/>
              </p:ext>
            </p:extLst>
          </p:nvPr>
        </p:nvGraphicFramePr>
        <p:xfrm>
          <a:off x="609597" y="1600196"/>
          <a:ext cx="10972802" cy="4434846"/>
        </p:xfrm>
        <a:graphic>
          <a:graphicData uri="http://schemas.openxmlformats.org/drawingml/2006/table">
            <a:tbl>
              <a:tblPr bandRow="1"/>
              <a:tblGrid>
                <a:gridCol w="6307570">
                  <a:extLst>
                    <a:ext uri="{9D8B030D-6E8A-4147-A177-3AD203B41FA5}">
                      <a16:colId xmlns:a16="http://schemas.microsoft.com/office/drawing/2014/main" val="1945530892"/>
                    </a:ext>
                  </a:extLst>
                </a:gridCol>
                <a:gridCol w="398033">
                  <a:extLst>
                    <a:ext uri="{9D8B030D-6E8A-4147-A177-3AD203B41FA5}">
                      <a16:colId xmlns:a16="http://schemas.microsoft.com/office/drawing/2014/main" val="409241657"/>
                    </a:ext>
                  </a:extLst>
                </a:gridCol>
                <a:gridCol w="450270">
                  <a:extLst>
                    <a:ext uri="{9D8B030D-6E8A-4147-A177-3AD203B41FA5}">
                      <a16:colId xmlns:a16="http://schemas.microsoft.com/office/drawing/2014/main" val="202089684"/>
                    </a:ext>
                  </a:extLst>
                </a:gridCol>
                <a:gridCol w="356554">
                  <a:extLst>
                    <a:ext uri="{9D8B030D-6E8A-4147-A177-3AD203B41FA5}">
                      <a16:colId xmlns:a16="http://schemas.microsoft.com/office/drawing/2014/main" val="4272241246"/>
                    </a:ext>
                  </a:extLst>
                </a:gridCol>
                <a:gridCol w="387275">
                  <a:extLst>
                    <a:ext uri="{9D8B030D-6E8A-4147-A177-3AD203B41FA5}">
                      <a16:colId xmlns:a16="http://schemas.microsoft.com/office/drawing/2014/main" val="1685685424"/>
                    </a:ext>
                  </a:extLst>
                </a:gridCol>
                <a:gridCol w="333487">
                  <a:extLst>
                    <a:ext uri="{9D8B030D-6E8A-4147-A177-3AD203B41FA5}">
                      <a16:colId xmlns:a16="http://schemas.microsoft.com/office/drawing/2014/main" val="3411494569"/>
                    </a:ext>
                  </a:extLst>
                </a:gridCol>
                <a:gridCol w="459072">
                  <a:extLst>
                    <a:ext uri="{9D8B030D-6E8A-4147-A177-3AD203B41FA5}">
                      <a16:colId xmlns:a16="http://schemas.microsoft.com/office/drawing/2014/main" val="3797313387"/>
                    </a:ext>
                  </a:extLst>
                </a:gridCol>
                <a:gridCol w="390782">
                  <a:extLst>
                    <a:ext uri="{9D8B030D-6E8A-4147-A177-3AD203B41FA5}">
                      <a16:colId xmlns:a16="http://schemas.microsoft.com/office/drawing/2014/main" val="2144957410"/>
                    </a:ext>
                  </a:extLst>
                </a:gridCol>
                <a:gridCol w="376518">
                  <a:extLst>
                    <a:ext uri="{9D8B030D-6E8A-4147-A177-3AD203B41FA5}">
                      <a16:colId xmlns:a16="http://schemas.microsoft.com/office/drawing/2014/main" val="3838846805"/>
                    </a:ext>
                  </a:extLst>
                </a:gridCol>
                <a:gridCol w="333487">
                  <a:extLst>
                    <a:ext uri="{9D8B030D-6E8A-4147-A177-3AD203B41FA5}">
                      <a16:colId xmlns:a16="http://schemas.microsoft.com/office/drawing/2014/main" val="2787491584"/>
                    </a:ext>
                  </a:extLst>
                </a:gridCol>
                <a:gridCol w="437787">
                  <a:extLst>
                    <a:ext uri="{9D8B030D-6E8A-4147-A177-3AD203B41FA5}">
                      <a16:colId xmlns:a16="http://schemas.microsoft.com/office/drawing/2014/main" val="2130348687"/>
                    </a:ext>
                  </a:extLst>
                </a:gridCol>
                <a:gridCol w="286250">
                  <a:extLst>
                    <a:ext uri="{9D8B030D-6E8A-4147-A177-3AD203B41FA5}">
                      <a16:colId xmlns:a16="http://schemas.microsoft.com/office/drawing/2014/main" val="2819800337"/>
                    </a:ext>
                  </a:extLst>
                </a:gridCol>
                <a:gridCol w="455717">
                  <a:extLst>
                    <a:ext uri="{9D8B030D-6E8A-4147-A177-3AD203B41FA5}">
                      <a16:colId xmlns:a16="http://schemas.microsoft.com/office/drawing/2014/main" val="2364357781"/>
                    </a:ext>
                  </a:extLst>
                </a:gridCol>
              </a:tblGrid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År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50300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Aktivitet/kvartal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390688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 1: Utprøving av NorCP-voksen «pilotprotokoll»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363150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 2: Digitale opplæringskurs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299961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 2: Fysiske kurs med faglig opplæring og veiledning lokalt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671686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 3: Informasjon til ledelsen ved HAVO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352558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 3: Møter med HAVO for innføring og lokal tilpasning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530676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 3: Opprettelse av elektronisk prosjektregister (eReg)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12287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 3: NorCP-voksen konsultasjoner og registrering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507967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 3: Møter for Brukernettverk og Fagnettverk (dig)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738647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 3: Samlinger for kontaktpersoner (fys+dig)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718861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 4: Spørreundersøkelse til brukere og fagpersoner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791760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Formidling av kunnskap og erfaringer</a:t>
                      </a:r>
                      <a:endParaRPr lang="nb-NO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5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nb-NO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851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2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 4"/>
          <p:cNvGraphicFramePr>
            <a:graphicFrameLocks noGrp="1"/>
          </p:cNvGraphicFramePr>
          <p:nvPr>
            <p:extLst/>
          </p:nvPr>
        </p:nvGraphicFramePr>
        <p:xfrm>
          <a:off x="1463403" y="2360440"/>
          <a:ext cx="9793094" cy="296010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15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1422090376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3967637532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4068417328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3762604084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4215572749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775731998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3321366479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1860416969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3271615799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1845467759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954503747"/>
                    </a:ext>
                  </a:extLst>
                </a:gridCol>
                <a:gridCol w="515426">
                  <a:extLst>
                    <a:ext uri="{9D8B030D-6E8A-4147-A177-3AD203B41FA5}">
                      <a16:colId xmlns:a16="http://schemas.microsoft.com/office/drawing/2014/main" val="2346277872"/>
                    </a:ext>
                  </a:extLst>
                </a:gridCol>
              </a:tblGrid>
              <a:tr h="515505">
                <a:tc>
                  <a:txBody>
                    <a:bodyPr/>
                    <a:lstStyle/>
                    <a:p>
                      <a:endParaRPr lang="sv-SE" sz="1100" b="0" dirty="0">
                        <a:solidFill>
                          <a:schemeClr val="bg1"/>
                        </a:solidFill>
                      </a:endParaRPr>
                    </a:p>
                  </a:txBody>
                  <a:tcPr marL="81875" marR="81875" marT="40938" marB="409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17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22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23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26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27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28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29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30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32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bg1"/>
                          </a:solidFill>
                        </a:rPr>
                        <a:t>33</a:t>
                      </a:r>
                    </a:p>
                  </a:txBody>
                  <a:tcPr marL="81875" marR="81875" marT="40938" marB="40938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920"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</a:t>
                      </a:r>
                    </a:p>
                  </a:txBody>
                  <a:tcPr marL="81875" marR="81875" marT="40938" marB="4093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920"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II</a:t>
                      </a:r>
                    </a:p>
                  </a:txBody>
                  <a:tcPr marL="81875" marR="81875" marT="40938" marB="4093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920"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III</a:t>
                      </a:r>
                    </a:p>
                  </a:txBody>
                  <a:tcPr marL="81875" marR="81875" marT="40938" marB="4093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920"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IV</a:t>
                      </a:r>
                    </a:p>
                  </a:txBody>
                  <a:tcPr marL="81875" marR="81875" marT="40938" marB="4093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920">
                <a:tc>
                  <a:txBody>
                    <a:bodyPr/>
                    <a:lstStyle/>
                    <a:p>
                      <a:pPr algn="ctr"/>
                      <a:r>
                        <a:rPr lang="sv-SE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</a:t>
                      </a:r>
                    </a:p>
                  </a:txBody>
                  <a:tcPr marL="81875" marR="81875" marT="40938" marB="4093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 marL="81875" marR="81875" marT="40938" marB="4093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ruta 6"/>
          <p:cNvSpPr txBox="1"/>
          <p:nvPr/>
        </p:nvSpPr>
        <p:spPr>
          <a:xfrm>
            <a:off x="359439" y="3090446"/>
            <a:ext cx="11521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GMFCS</a:t>
            </a:r>
          </a:p>
          <a:p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98001" y="348477"/>
            <a:ext cx="11323898" cy="1325563"/>
          </a:xfrm>
        </p:spPr>
        <p:txBody>
          <a:bodyPr>
            <a:normAutofit/>
          </a:bodyPr>
          <a:lstStyle/>
          <a:p>
            <a:r>
              <a:rPr lang="sv-SE" dirty="0"/>
              <a:t>Undersøkelse basert på GMFCS og </a:t>
            </a:r>
            <a:r>
              <a:rPr lang="sv-SE" dirty="0" smtClean="0"/>
              <a:t>alder</a:t>
            </a:r>
            <a:br>
              <a:rPr lang="sv-SE" dirty="0" smtClean="0"/>
            </a:br>
            <a:r>
              <a:rPr lang="sv-SE" b="0" dirty="0" smtClean="0">
                <a:solidFill>
                  <a:srgbClr val="FF0000"/>
                </a:solidFill>
              </a:rPr>
              <a:t>(Forslag)</a:t>
            </a:r>
            <a:endParaRPr lang="sv-SE" sz="4000" b="0" dirty="0">
              <a:solidFill>
                <a:srgbClr val="FF0000"/>
              </a:solidFill>
            </a:endParaRPr>
          </a:p>
        </p:txBody>
      </p:sp>
      <p:sp>
        <p:nvSpPr>
          <p:cNvPr id="6" name="Stjärna: 5 punkter 5">
            <a:extLst>
              <a:ext uri="{FF2B5EF4-FFF2-40B4-BE49-F238E27FC236}">
                <a16:creationId xmlns:a16="http://schemas.microsoft.com/office/drawing/2014/main" id="{9BF9D4E3-0E47-4155-A5A9-8E21F79BB347}"/>
              </a:ext>
            </a:extLst>
          </p:cNvPr>
          <p:cNvSpPr/>
          <p:nvPr/>
        </p:nvSpPr>
        <p:spPr>
          <a:xfrm>
            <a:off x="8939743" y="3517861"/>
            <a:ext cx="1001484" cy="931887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2D167C6-20BE-4AA2-9ED1-561D14C180CF}"/>
              </a:ext>
            </a:extLst>
          </p:cNvPr>
          <p:cNvSpPr txBox="1"/>
          <p:nvPr/>
        </p:nvSpPr>
        <p:spPr>
          <a:xfrm>
            <a:off x="8773278" y="1777428"/>
            <a:ext cx="1334414" cy="359595"/>
          </a:xfrm>
          <a:prstGeom prst="rect">
            <a:avLst/>
          </a:prstGeom>
          <a:solidFill>
            <a:schemeClr val="accent6"/>
          </a:solidFill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sz="1600" dirty="0" err="1"/>
              <a:t>Balanse</a:t>
            </a:r>
            <a:r>
              <a:rPr lang="sv-SE" sz="1600" dirty="0"/>
              <a:t> (FT)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9E6B160-19D0-47E6-BF57-3C6DC838CFED}"/>
              </a:ext>
            </a:extLst>
          </p:cNvPr>
          <p:cNvSpPr txBox="1"/>
          <p:nvPr/>
        </p:nvSpPr>
        <p:spPr>
          <a:xfrm>
            <a:off x="2432405" y="1777428"/>
            <a:ext cx="1859622" cy="359595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sz="1600" dirty="0"/>
              <a:t>Medisinsk (Lege)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D9EB7B5-0DFA-49EE-8EA6-B040159AD420}"/>
              </a:ext>
            </a:extLst>
          </p:cNvPr>
          <p:cNvSpPr txBox="1"/>
          <p:nvPr/>
        </p:nvSpPr>
        <p:spPr>
          <a:xfrm>
            <a:off x="5373384" y="1777429"/>
            <a:ext cx="2013735" cy="359595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sz="1600" dirty="0" err="1"/>
              <a:t>Kognisjon</a:t>
            </a:r>
            <a:r>
              <a:rPr lang="sv-SE" sz="1600" dirty="0"/>
              <a:t> (Psykolog)</a:t>
            </a:r>
          </a:p>
        </p:txBody>
      </p:sp>
      <p:sp>
        <p:nvSpPr>
          <p:cNvPr id="13" name="Stjärna: 5 punkter 12">
            <a:extLst>
              <a:ext uri="{FF2B5EF4-FFF2-40B4-BE49-F238E27FC236}">
                <a16:creationId xmlns:a16="http://schemas.microsoft.com/office/drawing/2014/main" id="{3FE95443-FECA-47BB-A6DF-63CDC4817612}"/>
              </a:ext>
            </a:extLst>
          </p:cNvPr>
          <p:cNvSpPr/>
          <p:nvPr/>
        </p:nvSpPr>
        <p:spPr>
          <a:xfrm>
            <a:off x="5859208" y="3517861"/>
            <a:ext cx="1001484" cy="931887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Stjärna: 5 punkter 13">
            <a:extLst>
              <a:ext uri="{FF2B5EF4-FFF2-40B4-BE49-F238E27FC236}">
                <a16:creationId xmlns:a16="http://schemas.microsoft.com/office/drawing/2014/main" id="{BB8F5764-1485-4C52-8EF6-0E292DC57519}"/>
              </a:ext>
            </a:extLst>
          </p:cNvPr>
          <p:cNvSpPr/>
          <p:nvPr/>
        </p:nvSpPr>
        <p:spPr>
          <a:xfrm>
            <a:off x="2778673" y="3517861"/>
            <a:ext cx="1001484" cy="931887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574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5C50D7-AE8D-437D-A8BF-AA6CF025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Systematisk oppfølging av </a:t>
            </a:r>
            <a:r>
              <a:rPr lang="sv-SE" dirty="0" smtClean="0"/>
              <a:t>voksne</a:t>
            </a:r>
            <a:endParaRPr lang="sv-SE" dirty="0"/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572B23AF-7CDE-4AAF-B0BD-27F123B6F9D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420529" y="1599625"/>
          <a:ext cx="5027752" cy="405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929BF836-8377-48E7-B30E-D1DBB013EED1}"/>
              </a:ext>
            </a:extLst>
          </p:cNvPr>
          <p:cNvSpPr txBox="1"/>
          <p:nvPr/>
        </p:nvSpPr>
        <p:spPr>
          <a:xfrm>
            <a:off x="9228083" y="2063641"/>
            <a:ext cx="2125717" cy="325820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ABB68C4-2E52-467D-8F8B-B1938E691426}"/>
              </a:ext>
            </a:extLst>
          </p:cNvPr>
          <p:cNvSpPr txBox="1"/>
          <p:nvPr/>
        </p:nvSpPr>
        <p:spPr>
          <a:xfrm>
            <a:off x="1095115" y="1363772"/>
            <a:ext cx="2648606" cy="298651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sv-SE" b="1" dirty="0">
                <a:solidFill>
                  <a:srgbClr val="002060"/>
                </a:solidFill>
              </a:rPr>
              <a:t>Kroppsstruktur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Rygg, </a:t>
            </a:r>
            <a:r>
              <a:rPr lang="sv-SE" dirty="0" err="1"/>
              <a:t>Hofter</a:t>
            </a:r>
            <a:r>
              <a:rPr lang="sv-SE" dirty="0"/>
              <a:t> (</a:t>
            </a:r>
            <a:r>
              <a:rPr lang="sv-SE" dirty="0" err="1"/>
              <a:t>rtg</a:t>
            </a:r>
            <a:r>
              <a:rPr lang="sv-SE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Hender, Føtter</a:t>
            </a:r>
          </a:p>
          <a:p>
            <a:pPr algn="l"/>
            <a:endParaRPr lang="sv-SE" dirty="0"/>
          </a:p>
          <a:p>
            <a:pPr algn="l"/>
            <a:r>
              <a:rPr lang="sv-SE" b="1" dirty="0">
                <a:solidFill>
                  <a:srgbClr val="002060"/>
                </a:solidFill>
              </a:rPr>
              <a:t>Kroppsfunksjon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Smerte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Tonus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Leddbevegelse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Fysisk helse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Ernæring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Søvn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/>
          </a:p>
          <a:p>
            <a:pPr algn="l"/>
            <a:endParaRPr lang="sv-SE" dirty="0"/>
          </a:p>
          <a:p>
            <a:pPr algn="l"/>
            <a:endParaRPr lang="sv-SE" dirty="0"/>
          </a:p>
          <a:p>
            <a:pPr algn="l"/>
            <a:endParaRPr lang="sv-SE" dirty="0"/>
          </a:p>
          <a:p>
            <a:pPr algn="l"/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793652C-3B65-49BB-A62F-D78A0C50A880}"/>
              </a:ext>
            </a:extLst>
          </p:cNvPr>
          <p:cNvSpPr txBox="1"/>
          <p:nvPr/>
        </p:nvSpPr>
        <p:spPr>
          <a:xfrm>
            <a:off x="1095115" y="4344325"/>
            <a:ext cx="2648606" cy="16208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sv-SE" b="1" dirty="0">
                <a:solidFill>
                  <a:srgbClr val="002060"/>
                </a:solidFill>
              </a:rPr>
              <a:t>Psykisk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 err="1"/>
              <a:t>Kognisjon</a:t>
            </a: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Eksekutive funksjoner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Mental helse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Angst, depresjon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 err="1"/>
              <a:t>Fatigue</a:t>
            </a:r>
            <a:endParaRPr lang="sv-SE" dirty="0"/>
          </a:p>
          <a:p>
            <a:pPr algn="l"/>
            <a:endParaRPr lang="sv-SE" dirty="0"/>
          </a:p>
          <a:p>
            <a:pPr algn="l"/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C060E3E-F5E3-40BE-8FE2-6EF07DF0AFBC}"/>
              </a:ext>
            </a:extLst>
          </p:cNvPr>
          <p:cNvSpPr txBox="1"/>
          <p:nvPr/>
        </p:nvSpPr>
        <p:spPr>
          <a:xfrm>
            <a:off x="8421413" y="1524127"/>
            <a:ext cx="21887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b="1" dirty="0">
                <a:solidFill>
                  <a:srgbClr val="002060"/>
                </a:solidFill>
              </a:rPr>
              <a:t>Aktivitet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Fysisk aktivitet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Forflytte seg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Gå, stå, sitte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Kommunisere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Bruke hendene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Spise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81D293D5-398A-4460-A819-6FD9A49C54E1}"/>
              </a:ext>
            </a:extLst>
          </p:cNvPr>
          <p:cNvSpPr txBox="1"/>
          <p:nvPr/>
        </p:nvSpPr>
        <p:spPr>
          <a:xfrm>
            <a:off x="8421413" y="3833378"/>
            <a:ext cx="3026979" cy="17621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sv-SE" b="1" dirty="0">
                <a:solidFill>
                  <a:srgbClr val="002060"/>
                </a:solidFill>
              </a:rPr>
              <a:t>Sosialt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Assistanse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Bolig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Sysselsetting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Redsel for å falle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 smtClean="0"/>
              <a:t>Hverdagslivet (WHODAS)</a:t>
            </a: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/>
          </a:p>
          <a:p>
            <a:pPr algn="l"/>
            <a:endParaRPr lang="sv-SE" dirty="0"/>
          </a:p>
          <a:p>
            <a:pPr algn="l"/>
            <a:endParaRPr lang="sv-SE" dirty="0"/>
          </a:p>
          <a:p>
            <a:pPr algn="l"/>
            <a:endParaRPr lang="sv-SE" dirty="0"/>
          </a:p>
          <a:p>
            <a:pPr algn="l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73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Fragezeichen Frage Hilfe - Kostenloses Bild auf Pixabay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6" y="2187575"/>
            <a:ext cx="4052888" cy="4052888"/>
          </a:xfrm>
        </p:spPr>
      </p:pic>
      <p:sp>
        <p:nvSpPr>
          <p:cNvPr id="5" name="Bildeforklaring formet som en ellipse 4"/>
          <p:cNvSpPr/>
          <p:nvPr/>
        </p:nvSpPr>
        <p:spPr>
          <a:xfrm>
            <a:off x="4693444" y="638175"/>
            <a:ext cx="7041356" cy="2924175"/>
          </a:xfrm>
          <a:prstGeom prst="wedgeEllipseCallout">
            <a:avLst>
              <a:gd name="adj1" fmla="val -43829"/>
              <a:gd name="adj2" fmla="val 787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dirty="0" smtClean="0"/>
              <a:t>Spørsmål?</a:t>
            </a:r>
          </a:p>
          <a:p>
            <a:pPr algn="ctr"/>
            <a:r>
              <a:rPr lang="nb-NO" sz="5400" dirty="0" smtClean="0"/>
              <a:t>Kommentarer?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16862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vrundet rektangel 41"/>
          <p:cNvSpPr/>
          <p:nvPr/>
        </p:nvSpPr>
        <p:spPr>
          <a:xfrm>
            <a:off x="736694" y="1246824"/>
            <a:ext cx="4314845" cy="1517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4325" y="184820"/>
            <a:ext cx="10515600" cy="1325563"/>
          </a:xfrm>
        </p:spPr>
        <p:txBody>
          <a:bodyPr/>
          <a:lstStyle/>
          <a:p>
            <a:r>
              <a:rPr lang="nb-NO" dirty="0"/>
              <a:t>Hvem er vi i </a:t>
            </a:r>
            <a:r>
              <a:rPr lang="nb-NO" dirty="0" err="1"/>
              <a:t>NorCP</a:t>
            </a:r>
            <a:r>
              <a:rPr lang="nb-NO" dirty="0"/>
              <a:t>?</a:t>
            </a:r>
          </a:p>
        </p:txBody>
      </p:sp>
      <p:sp>
        <p:nvSpPr>
          <p:cNvPr id="15" name="Avrundet rektangel 14"/>
          <p:cNvSpPr/>
          <p:nvPr/>
        </p:nvSpPr>
        <p:spPr>
          <a:xfrm>
            <a:off x="3995222" y="2201252"/>
            <a:ext cx="4132495" cy="1517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/>
          <p:cNvSpPr txBox="1"/>
          <p:nvPr/>
        </p:nvSpPr>
        <p:spPr>
          <a:xfrm>
            <a:off x="5543786" y="2328589"/>
            <a:ext cx="2458891" cy="12504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Sandra J </a:t>
            </a:r>
            <a:r>
              <a:rPr lang="nb-NO" dirty="0" smtClean="0">
                <a:solidFill>
                  <a:schemeClr val="bg1"/>
                </a:solidFill>
              </a:rPr>
              <a:t>Hollung</a:t>
            </a:r>
            <a:endParaRPr lang="nb-NO" dirty="0">
              <a:solidFill>
                <a:schemeClr val="bg1"/>
              </a:solidFill>
            </a:endParaRPr>
          </a:p>
          <a:p>
            <a:pPr algn="l"/>
            <a:r>
              <a:rPr lang="nb-NO" dirty="0" err="1" smtClean="0">
                <a:solidFill>
                  <a:schemeClr val="bg1"/>
                </a:solidFill>
              </a:rPr>
              <a:t>Helseinformatiker</a:t>
            </a:r>
            <a:endParaRPr lang="nb-NO" dirty="0" smtClean="0">
              <a:solidFill>
                <a:schemeClr val="bg1"/>
              </a:solidFill>
            </a:endParaRPr>
          </a:p>
          <a:p>
            <a:pPr algn="l"/>
            <a:r>
              <a:rPr lang="nb-NO" dirty="0" smtClean="0">
                <a:solidFill>
                  <a:schemeClr val="bg1"/>
                </a:solidFill>
              </a:rPr>
              <a:t>Registeransvarlig</a:t>
            </a:r>
            <a:endParaRPr lang="nb-NO" dirty="0">
              <a:solidFill>
                <a:schemeClr val="bg1"/>
              </a:solidFill>
            </a:endParaRPr>
          </a:p>
          <a:p>
            <a:pPr algn="l"/>
            <a:r>
              <a:rPr lang="nb-NO" dirty="0" err="1">
                <a:solidFill>
                  <a:schemeClr val="bg1"/>
                </a:solidFill>
              </a:rPr>
              <a:t>SiV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664" y="2329842"/>
            <a:ext cx="998977" cy="1286402"/>
          </a:xfrm>
          <a:prstGeom prst="rect">
            <a:avLst/>
          </a:prstGeom>
        </p:spPr>
      </p:pic>
      <p:sp>
        <p:nvSpPr>
          <p:cNvPr id="39" name="Avrundet rektangel 38"/>
          <p:cNvSpPr/>
          <p:nvPr/>
        </p:nvSpPr>
        <p:spPr>
          <a:xfrm>
            <a:off x="7945496" y="1203961"/>
            <a:ext cx="4132495" cy="1517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632" y="1293406"/>
            <a:ext cx="1062116" cy="1331162"/>
          </a:xfrm>
          <a:prstGeom prst="rect">
            <a:avLst/>
          </a:prstGeom>
        </p:spPr>
      </p:pic>
      <p:sp>
        <p:nvSpPr>
          <p:cNvPr id="41" name="TekstSylinder 40"/>
          <p:cNvSpPr txBox="1"/>
          <p:nvPr/>
        </p:nvSpPr>
        <p:spPr>
          <a:xfrm>
            <a:off x="9390724" y="1293406"/>
            <a:ext cx="2455122" cy="133116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Kristine </a:t>
            </a:r>
            <a:r>
              <a:rPr lang="nb-NO" dirty="0" smtClean="0">
                <a:solidFill>
                  <a:schemeClr val="bg1"/>
                </a:solidFill>
              </a:rPr>
              <a:t>Stadskleiv</a:t>
            </a:r>
            <a:endParaRPr lang="nb-NO" dirty="0">
              <a:solidFill>
                <a:schemeClr val="bg1"/>
              </a:solidFill>
            </a:endParaRPr>
          </a:p>
          <a:p>
            <a:pPr algn="l"/>
            <a:r>
              <a:rPr lang="nb-NO" dirty="0">
                <a:solidFill>
                  <a:schemeClr val="bg1"/>
                </a:solidFill>
              </a:rPr>
              <a:t>Psykologspesialist</a:t>
            </a:r>
          </a:p>
          <a:p>
            <a:pPr algn="l"/>
            <a:r>
              <a:rPr lang="nb-NO" dirty="0">
                <a:solidFill>
                  <a:schemeClr val="bg1"/>
                </a:solidFill>
              </a:rPr>
              <a:t>OUS</a:t>
            </a:r>
          </a:p>
        </p:txBody>
      </p:sp>
      <p:sp>
        <p:nvSpPr>
          <p:cNvPr id="44" name="TekstSylinder 43"/>
          <p:cNvSpPr txBox="1"/>
          <p:nvPr/>
        </p:nvSpPr>
        <p:spPr>
          <a:xfrm>
            <a:off x="2035105" y="1366250"/>
            <a:ext cx="2579386" cy="12504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Guro L </a:t>
            </a:r>
            <a:r>
              <a:rPr lang="nb-NO" dirty="0" smtClean="0">
                <a:solidFill>
                  <a:schemeClr val="bg1"/>
                </a:solidFill>
              </a:rPr>
              <a:t>Andersen</a:t>
            </a:r>
            <a:endParaRPr lang="nb-NO" dirty="0">
              <a:solidFill>
                <a:schemeClr val="bg1"/>
              </a:solidFill>
            </a:endParaRPr>
          </a:p>
          <a:p>
            <a:pPr algn="l"/>
            <a:r>
              <a:rPr lang="nb-NO" dirty="0" smtClean="0">
                <a:solidFill>
                  <a:schemeClr val="bg1"/>
                </a:solidFill>
              </a:rPr>
              <a:t>Barnelege</a:t>
            </a:r>
          </a:p>
          <a:p>
            <a:pPr algn="l"/>
            <a:r>
              <a:rPr lang="nb-NO" dirty="0" smtClean="0">
                <a:solidFill>
                  <a:schemeClr val="bg1"/>
                </a:solidFill>
              </a:rPr>
              <a:t>Leder</a:t>
            </a:r>
            <a:r>
              <a:rPr lang="nb-NO" dirty="0">
                <a:solidFill>
                  <a:schemeClr val="bg1"/>
                </a:solidFill>
              </a:rPr>
              <a:t/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 err="1">
                <a:solidFill>
                  <a:schemeClr val="bg1"/>
                </a:solidFill>
              </a:rPr>
              <a:t>SiV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45" name="Bild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75" y="1271813"/>
            <a:ext cx="941888" cy="1349572"/>
          </a:xfrm>
          <a:prstGeom prst="rect">
            <a:avLst/>
          </a:prstGeom>
        </p:spPr>
      </p:pic>
      <p:sp>
        <p:nvSpPr>
          <p:cNvPr id="46" name="Avrundet rektangel 45"/>
          <p:cNvSpPr/>
          <p:nvPr/>
        </p:nvSpPr>
        <p:spPr>
          <a:xfrm>
            <a:off x="704325" y="3580140"/>
            <a:ext cx="4347214" cy="1517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Avrundet rektangel 46"/>
          <p:cNvSpPr/>
          <p:nvPr/>
        </p:nvSpPr>
        <p:spPr>
          <a:xfrm>
            <a:off x="3900362" y="4662811"/>
            <a:ext cx="4132495" cy="1517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7" name="Bild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742" y="4752114"/>
            <a:ext cx="1037477" cy="1339070"/>
          </a:xfrm>
          <a:prstGeom prst="rect">
            <a:avLst/>
          </a:prstGeom>
        </p:spPr>
      </p:pic>
      <p:sp>
        <p:nvSpPr>
          <p:cNvPr id="25" name="TekstSylinder 24"/>
          <p:cNvSpPr txBox="1"/>
          <p:nvPr/>
        </p:nvSpPr>
        <p:spPr>
          <a:xfrm>
            <a:off x="5541604" y="4787755"/>
            <a:ext cx="2153016" cy="11386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Nina </a:t>
            </a:r>
            <a:r>
              <a:rPr lang="nb-NO" dirty="0" smtClean="0">
                <a:solidFill>
                  <a:schemeClr val="bg1"/>
                </a:solidFill>
              </a:rPr>
              <a:t>Kløve</a:t>
            </a:r>
            <a:endParaRPr lang="nb-NO" dirty="0">
              <a:solidFill>
                <a:schemeClr val="bg1"/>
              </a:solidFill>
            </a:endParaRPr>
          </a:p>
          <a:p>
            <a:pPr algn="l"/>
            <a:r>
              <a:rPr lang="nb-NO" dirty="0" smtClean="0">
                <a:solidFill>
                  <a:schemeClr val="bg1"/>
                </a:solidFill>
              </a:rPr>
              <a:t>Fysioterapeut</a:t>
            </a:r>
          </a:p>
          <a:p>
            <a:pPr algn="l"/>
            <a:r>
              <a:rPr lang="nb-NO" dirty="0" smtClean="0">
                <a:solidFill>
                  <a:schemeClr val="bg1"/>
                </a:solidFill>
              </a:rPr>
              <a:t>Nasjonal </a:t>
            </a:r>
            <a:r>
              <a:rPr lang="nb-NO" dirty="0">
                <a:solidFill>
                  <a:schemeClr val="bg1"/>
                </a:solidFill>
              </a:rPr>
              <a:t>koordinator</a:t>
            </a:r>
            <a:endParaRPr lang="nb-NO" dirty="0">
              <a:solidFill>
                <a:schemeClr val="bg1"/>
              </a:solidFill>
              <a:cs typeface="Calibri"/>
            </a:endParaRPr>
          </a:p>
          <a:p>
            <a:pPr algn="l"/>
            <a:r>
              <a:rPr lang="nb-NO" dirty="0">
                <a:solidFill>
                  <a:schemeClr val="bg1"/>
                </a:solidFill>
              </a:rPr>
              <a:t>OUS</a:t>
            </a:r>
            <a:endParaRPr lang="nb-NO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3" name="Bild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802" y="3695364"/>
            <a:ext cx="957120" cy="1271789"/>
          </a:xfrm>
          <a:prstGeom prst="rect">
            <a:avLst/>
          </a:prstGeom>
        </p:spPr>
      </p:pic>
      <p:sp>
        <p:nvSpPr>
          <p:cNvPr id="48" name="TekstSylinder 47"/>
          <p:cNvSpPr txBox="1"/>
          <p:nvPr/>
        </p:nvSpPr>
        <p:spPr>
          <a:xfrm>
            <a:off x="2035104" y="3718926"/>
            <a:ext cx="3122537" cy="11508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Gunvor L </a:t>
            </a:r>
            <a:r>
              <a:rPr lang="nb-NO" dirty="0" smtClean="0">
                <a:solidFill>
                  <a:schemeClr val="bg1"/>
                </a:solidFill>
              </a:rPr>
              <a:t>Klevberg</a:t>
            </a:r>
            <a:endParaRPr lang="nb-NO" dirty="0">
              <a:solidFill>
                <a:schemeClr val="bg1"/>
              </a:solidFill>
            </a:endParaRPr>
          </a:p>
          <a:p>
            <a:pPr algn="l"/>
            <a:r>
              <a:rPr lang="nb-NO" dirty="0" smtClean="0">
                <a:solidFill>
                  <a:schemeClr val="bg1"/>
                </a:solidFill>
              </a:rPr>
              <a:t>Ergoterapeut</a:t>
            </a:r>
          </a:p>
          <a:p>
            <a:pPr algn="l"/>
            <a:r>
              <a:rPr lang="nb-NO" dirty="0" smtClean="0">
                <a:solidFill>
                  <a:schemeClr val="bg1"/>
                </a:solidFill>
              </a:rPr>
              <a:t>Leder </a:t>
            </a:r>
            <a:r>
              <a:rPr lang="nb-NO" dirty="0">
                <a:solidFill>
                  <a:schemeClr val="bg1"/>
                </a:solidFill>
              </a:rPr>
              <a:t>for </a:t>
            </a:r>
            <a:r>
              <a:rPr lang="nb-NO" dirty="0" smtClean="0">
                <a:solidFill>
                  <a:schemeClr val="bg1"/>
                </a:solidFill>
              </a:rPr>
              <a:t>kompetanseutvikling</a:t>
            </a:r>
            <a:endParaRPr lang="nb-NO" dirty="0">
              <a:solidFill>
                <a:schemeClr val="bg1"/>
              </a:solidFill>
            </a:endParaRPr>
          </a:p>
          <a:p>
            <a:pPr algn="l"/>
            <a:r>
              <a:rPr lang="nb-NO" dirty="0">
                <a:solidFill>
                  <a:schemeClr val="bg1"/>
                </a:solidFill>
              </a:rPr>
              <a:t>OUS</a:t>
            </a:r>
          </a:p>
        </p:txBody>
      </p:sp>
      <p:sp>
        <p:nvSpPr>
          <p:cNvPr id="50" name="Avrundet rektangel 49"/>
          <p:cNvSpPr/>
          <p:nvPr/>
        </p:nvSpPr>
        <p:spPr>
          <a:xfrm>
            <a:off x="7945495" y="2843959"/>
            <a:ext cx="4132495" cy="1517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4" name="Bild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960" y="3003833"/>
            <a:ext cx="1055074" cy="1230463"/>
          </a:xfrm>
          <a:prstGeom prst="rect">
            <a:avLst/>
          </a:prstGeom>
        </p:spPr>
      </p:pic>
      <p:sp>
        <p:nvSpPr>
          <p:cNvPr id="32" name="TekstSylinder 31"/>
          <p:cNvSpPr txBox="1"/>
          <p:nvPr/>
        </p:nvSpPr>
        <p:spPr>
          <a:xfrm>
            <a:off x="9367498" y="3027395"/>
            <a:ext cx="2360211" cy="11508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Reidun </a:t>
            </a:r>
            <a:r>
              <a:rPr lang="nb-NO" dirty="0" smtClean="0">
                <a:solidFill>
                  <a:schemeClr val="bg1"/>
                </a:solidFill>
              </a:rPr>
              <a:t>Jahnsen</a:t>
            </a:r>
            <a:endParaRPr lang="nb-NO" dirty="0">
              <a:solidFill>
                <a:schemeClr val="bg1"/>
              </a:solidFill>
            </a:endParaRPr>
          </a:p>
          <a:p>
            <a:pPr algn="l"/>
            <a:r>
              <a:rPr lang="nb-NO" dirty="0" smtClean="0">
                <a:solidFill>
                  <a:schemeClr val="bg1"/>
                </a:solidFill>
              </a:rPr>
              <a:t>Fysioterapeut</a:t>
            </a:r>
          </a:p>
          <a:p>
            <a:pPr algn="l"/>
            <a:r>
              <a:rPr lang="nb-NO" dirty="0" smtClean="0">
                <a:solidFill>
                  <a:schemeClr val="bg1"/>
                </a:solidFill>
              </a:rPr>
              <a:t>Seniorforsker</a:t>
            </a:r>
            <a:endParaRPr lang="nb-NO" dirty="0">
              <a:solidFill>
                <a:schemeClr val="bg1"/>
              </a:solidFill>
            </a:endParaRPr>
          </a:p>
          <a:p>
            <a:pPr algn="l"/>
            <a:r>
              <a:rPr lang="nb-NO" dirty="0">
                <a:solidFill>
                  <a:schemeClr val="bg1"/>
                </a:solidFill>
              </a:rPr>
              <a:t>OUS</a:t>
            </a:r>
          </a:p>
        </p:txBody>
      </p:sp>
      <p:sp>
        <p:nvSpPr>
          <p:cNvPr id="51" name="Avrundet rektangel 50"/>
          <p:cNvSpPr/>
          <p:nvPr/>
        </p:nvSpPr>
        <p:spPr>
          <a:xfrm>
            <a:off x="7945495" y="4456624"/>
            <a:ext cx="4132495" cy="1409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4" name="TekstSylinder 53"/>
          <p:cNvSpPr txBox="1"/>
          <p:nvPr/>
        </p:nvSpPr>
        <p:spPr>
          <a:xfrm>
            <a:off x="9277454" y="4585592"/>
            <a:ext cx="2726937" cy="118169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Elisabet </a:t>
            </a:r>
            <a:r>
              <a:rPr lang="nb-NO" dirty="0" err="1">
                <a:solidFill>
                  <a:schemeClr val="bg1"/>
                </a:solidFill>
              </a:rPr>
              <a:t>Rodby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err="1">
                <a:solidFill>
                  <a:schemeClr val="bg1"/>
                </a:solidFill>
              </a:rPr>
              <a:t>Bousquet</a:t>
            </a:r>
            <a:endParaRPr lang="nb-NO" dirty="0">
              <a:solidFill>
                <a:schemeClr val="bg1"/>
              </a:solidFill>
            </a:endParaRPr>
          </a:p>
          <a:p>
            <a:r>
              <a:rPr lang="nb-NO" dirty="0" err="1" smtClean="0">
                <a:solidFill>
                  <a:schemeClr val="bg1"/>
                </a:solidFill>
              </a:rPr>
              <a:t>Rådgver</a:t>
            </a:r>
            <a:r>
              <a:rPr lang="nb-NO" dirty="0">
                <a:solidFill>
                  <a:schemeClr val="bg1"/>
                </a:solidFill>
              </a:rPr>
              <a:t/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NorCP-voksen</a:t>
            </a:r>
            <a:endParaRPr lang="nb-NO" dirty="0">
              <a:solidFill>
                <a:schemeClr val="bg1"/>
              </a:solidFill>
              <a:cs typeface="Calibri"/>
            </a:endParaRPr>
          </a:p>
          <a:p>
            <a:pPr algn="l"/>
            <a:r>
              <a:rPr lang="nb-NO" dirty="0">
                <a:solidFill>
                  <a:schemeClr val="bg1"/>
                </a:solidFill>
              </a:rPr>
              <a:t>SIV/OUS</a:t>
            </a:r>
          </a:p>
        </p:txBody>
      </p:sp>
      <p:pic>
        <p:nvPicPr>
          <p:cNvPr id="24" name="Picture 2" descr="Bilderesultat for Elisabet Rodby Bousquet. Størrelse: 120 x 185. Kilde: www.medfarm.uu.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984" y="4538678"/>
            <a:ext cx="798595" cy="122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1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tekst, klær, kvinne, person&#10;&#10;Automatisk generert beskrivelse">
            <a:extLst>
              <a:ext uri="{FF2B5EF4-FFF2-40B4-BE49-F238E27FC236}">
                <a16:creationId xmlns:a16="http://schemas.microsoft.com/office/drawing/2014/main" id="{0DF6F229-ADEB-FA8F-7083-8CEF66EB7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100" y="365794"/>
            <a:ext cx="9801799" cy="5513512"/>
          </a:xfrm>
        </p:spPr>
      </p:pic>
    </p:spTree>
    <p:extLst>
      <p:ext uri="{BB962C8B-B14F-4D97-AF65-F5344CB8AC3E}">
        <p14:creationId xmlns:p14="http://schemas.microsoft.com/office/powerpoint/2010/main" val="27930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098817"/>
            <a:ext cx="10515600" cy="1325563"/>
          </a:xfrm>
        </p:spPr>
        <p:txBody>
          <a:bodyPr/>
          <a:lstStyle/>
          <a:p>
            <a:r>
              <a:rPr lang="nb-NO" dirty="0" smtClean="0"/>
              <a:t>Takk for meg!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sv-SE" dirty="0"/>
              <a:t/>
            </a:r>
            <a:br>
              <a:rPr lang="sv-SE" dirty="0"/>
            </a:br>
            <a:r>
              <a:rPr lang="sv-SE" dirty="0"/>
              <a:t>Gunvor </a:t>
            </a:r>
            <a:r>
              <a:rPr lang="sv-SE" dirty="0" smtClean="0"/>
              <a:t>LK:	</a:t>
            </a:r>
            <a:br>
              <a:rPr lang="sv-SE" dirty="0" smtClean="0"/>
            </a:br>
            <a:r>
              <a:rPr lang="sv-SE" dirty="0" smtClean="0">
                <a:hlinkClick r:id="rId2"/>
              </a:rPr>
              <a:t>gklevber@ous-hf.no</a:t>
            </a:r>
            <a:endParaRPr lang="nb-NO" dirty="0"/>
          </a:p>
        </p:txBody>
      </p:sp>
      <p:pic>
        <p:nvPicPr>
          <p:cNvPr id="6" name="Plassholder for innhold 5" descr="Nature Fall Autumn · Free photo on Pixabay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87" y="1098817"/>
            <a:ext cx="7238360" cy="4825573"/>
          </a:xfrm>
        </p:spPr>
      </p:pic>
    </p:spTree>
    <p:extLst>
      <p:ext uri="{BB962C8B-B14F-4D97-AF65-F5344CB8AC3E}">
        <p14:creationId xmlns:p14="http://schemas.microsoft.com/office/powerpoint/2010/main" val="381419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vrundet rektangel 6"/>
          <p:cNvSpPr/>
          <p:nvPr/>
        </p:nvSpPr>
        <p:spPr>
          <a:xfrm>
            <a:off x="838198" y="4960107"/>
            <a:ext cx="4007069" cy="1156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NorCP motorikk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*fysioterapi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*ergoterapi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038" y="5004873"/>
            <a:ext cx="1731779" cy="1265228"/>
          </a:xfrm>
          <a:prstGeom prst="rect">
            <a:avLst/>
          </a:prstGeom>
          <a:effectLst>
            <a:reflection blurRad="482600" stA="45000" endPos="65000" dist="50800" dir="5400000" sy="-100000" algn="bl" rotWithShape="0"/>
            <a:softEdge rad="355600"/>
          </a:effec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vi registrerer i NorCP (0-18 år)</a:t>
            </a:r>
            <a:endParaRPr lang="nb-NO" dirty="0"/>
          </a:p>
        </p:txBody>
      </p:sp>
      <p:sp>
        <p:nvSpPr>
          <p:cNvPr id="4" name="Avrundet rektangel 3"/>
          <p:cNvSpPr/>
          <p:nvPr/>
        </p:nvSpPr>
        <p:spPr>
          <a:xfrm>
            <a:off x="838199" y="1266134"/>
            <a:ext cx="4007069" cy="1156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NorCP</a:t>
            </a:r>
            <a:b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medisinsk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74" y="1345237"/>
            <a:ext cx="2118793" cy="1017523"/>
          </a:xfrm>
          <a:prstGeom prst="rect">
            <a:avLst/>
          </a:prstGeom>
        </p:spPr>
      </p:pic>
      <p:sp>
        <p:nvSpPr>
          <p:cNvPr id="9" name="Avrundet rektangel 8"/>
          <p:cNvSpPr/>
          <p:nvPr/>
        </p:nvSpPr>
        <p:spPr>
          <a:xfrm>
            <a:off x="838199" y="3710881"/>
            <a:ext cx="4007069" cy="1156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NorCP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</a:t>
            </a:r>
            <a:r>
              <a:rPr kumimoji="0" lang="nb-NO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kognisjon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475" y="3557366"/>
            <a:ext cx="2194750" cy="1463167"/>
          </a:xfrm>
          <a:prstGeom prst="rect">
            <a:avLst/>
          </a:prstGeom>
        </p:spPr>
      </p:pic>
      <p:sp>
        <p:nvSpPr>
          <p:cNvPr id="14" name="Avrundet rektangel 13"/>
          <p:cNvSpPr/>
          <p:nvPr/>
        </p:nvSpPr>
        <p:spPr>
          <a:xfrm>
            <a:off x="840181" y="2479115"/>
            <a:ext cx="4007069" cy="1156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NorCP</a:t>
            </a:r>
            <a:b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kommunikasjon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ild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585" y="2554743"/>
            <a:ext cx="1589689" cy="1004881"/>
          </a:xfrm>
          <a:prstGeom prst="rect">
            <a:avLst/>
          </a:prstGeom>
        </p:spPr>
      </p:pic>
      <p:sp>
        <p:nvSpPr>
          <p:cNvPr id="58" name="Avrundet rektangel 57"/>
          <p:cNvSpPr/>
          <p:nvPr/>
        </p:nvSpPr>
        <p:spPr>
          <a:xfrm>
            <a:off x="8234346" y="3647198"/>
            <a:ext cx="3119454" cy="11070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NorCP røntgen</a:t>
            </a:r>
          </a:p>
        </p:txBody>
      </p:sp>
      <p:sp>
        <p:nvSpPr>
          <p:cNvPr id="59" name="Avrundet rektangel 58"/>
          <p:cNvSpPr/>
          <p:nvPr/>
        </p:nvSpPr>
        <p:spPr>
          <a:xfrm>
            <a:off x="8234346" y="4827806"/>
            <a:ext cx="3119454" cy="1127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NorCP kirurgi</a:t>
            </a:r>
          </a:p>
        </p:txBody>
      </p:sp>
      <p:pic>
        <p:nvPicPr>
          <p:cNvPr id="60" name="Bilde 59" descr="Pseudotumor of the Hip due to Fungal Prosthetic Joint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166" y="3733470"/>
            <a:ext cx="749535" cy="961305"/>
          </a:xfrm>
          <a:prstGeom prst="rect">
            <a:avLst/>
          </a:prstGeom>
        </p:spPr>
      </p:pic>
      <p:pic>
        <p:nvPicPr>
          <p:cNvPr id="61" name="Bilde 60" descr="blogg.ngn.nu » Magnetrönt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57" y="4960107"/>
            <a:ext cx="818743" cy="818743"/>
          </a:xfrm>
          <a:prstGeom prst="rect">
            <a:avLst/>
          </a:prstGeom>
        </p:spPr>
      </p:pic>
      <p:sp>
        <p:nvSpPr>
          <p:cNvPr id="62" name="TekstSylinder 61"/>
          <p:cNvSpPr txBox="1"/>
          <p:nvPr/>
        </p:nvSpPr>
        <p:spPr>
          <a:xfrm>
            <a:off x="6806556" y="2811916"/>
            <a:ext cx="952269" cy="6082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kstSylinder 64"/>
          <p:cNvSpPr txBox="1"/>
          <p:nvPr/>
        </p:nvSpPr>
        <p:spPr>
          <a:xfrm>
            <a:off x="6603998" y="2811916"/>
            <a:ext cx="973961" cy="6525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kstSylinder 65"/>
          <p:cNvSpPr txBox="1"/>
          <p:nvPr/>
        </p:nvSpPr>
        <p:spPr>
          <a:xfrm>
            <a:off x="6466008" y="2858597"/>
            <a:ext cx="862955" cy="5251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kstSylinder 66"/>
          <p:cNvSpPr txBox="1"/>
          <p:nvPr/>
        </p:nvSpPr>
        <p:spPr>
          <a:xfrm>
            <a:off x="2526496" y="5324677"/>
            <a:ext cx="1100808" cy="69093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effectLst>
            <a:glow rad="127000">
              <a:schemeClr val="accent1">
                <a:alpha val="42000"/>
              </a:schemeClr>
            </a:glow>
            <a:softEdge rad="139700"/>
          </a:effectLst>
        </p:spPr>
        <p:txBody>
          <a:bodyPr vert="horz" wrap="square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5011282" y="1494990"/>
            <a:ext cx="1953085" cy="7690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sz="1500" dirty="0" smtClean="0"/>
              <a:t>Diagnosetidspunkt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sz="1500" dirty="0" smtClean="0"/>
              <a:t>5 år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sz="1500" dirty="0" smtClean="0"/>
              <a:t>15-17 år</a:t>
            </a:r>
          </a:p>
        </p:txBody>
      </p:sp>
      <p:sp>
        <p:nvSpPr>
          <p:cNvPr id="80" name="TekstSylinder 79"/>
          <p:cNvSpPr txBox="1"/>
          <p:nvPr/>
        </p:nvSpPr>
        <p:spPr>
          <a:xfrm>
            <a:off x="5011282" y="3840673"/>
            <a:ext cx="1953085" cy="8532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sz="1500" dirty="0" smtClean="0"/>
              <a:t>5 år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sz="1500" dirty="0" smtClean="0"/>
              <a:t>12-13 år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sz="1500" dirty="0" smtClean="0"/>
              <a:t>15-17 år</a:t>
            </a:r>
          </a:p>
        </p:txBody>
      </p:sp>
      <p:sp>
        <p:nvSpPr>
          <p:cNvPr id="81" name="TekstSylinder 80"/>
          <p:cNvSpPr txBox="1"/>
          <p:nvPr/>
        </p:nvSpPr>
        <p:spPr>
          <a:xfrm>
            <a:off x="5011282" y="2630543"/>
            <a:ext cx="1953085" cy="8532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dirty="0" smtClean="0"/>
              <a:t>Diagnosetidspunkt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dirty="0" smtClean="0"/>
              <a:t>5 år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dirty="0" smtClean="0"/>
              <a:t>12-13 år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dirty="0" smtClean="0"/>
              <a:t>15-17 år</a:t>
            </a:r>
          </a:p>
        </p:txBody>
      </p:sp>
      <p:sp>
        <p:nvSpPr>
          <p:cNvPr id="82" name="TekstSylinder 81"/>
          <p:cNvSpPr txBox="1"/>
          <p:nvPr/>
        </p:nvSpPr>
        <p:spPr>
          <a:xfrm>
            <a:off x="5011282" y="5111536"/>
            <a:ext cx="2224700" cy="8532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20000"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sz="1500" dirty="0" smtClean="0"/>
              <a:t>Årlig til 7 år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nb-NO" sz="1500" dirty="0" smtClean="0"/>
              <a:t>Deretter årlig/hvert annet år </a:t>
            </a:r>
            <a:br>
              <a:rPr lang="nb-NO" sz="1500" dirty="0" smtClean="0"/>
            </a:br>
            <a:r>
              <a:rPr lang="nb-NO" sz="1500" dirty="0" smtClean="0"/>
              <a:t>(</a:t>
            </a:r>
            <a:r>
              <a:rPr lang="nb-NO" sz="1500" dirty="0" err="1" smtClean="0"/>
              <a:t>avh</a:t>
            </a:r>
            <a:r>
              <a:rPr lang="nb-NO" sz="1500" dirty="0" smtClean="0"/>
              <a:t>. av GMFCS-nivå)</a:t>
            </a:r>
          </a:p>
        </p:txBody>
      </p:sp>
      <p:sp>
        <p:nvSpPr>
          <p:cNvPr id="11" name="Bildeforklaring formet som en ellipse 10"/>
          <p:cNvSpPr/>
          <p:nvPr/>
        </p:nvSpPr>
        <p:spPr>
          <a:xfrm>
            <a:off x="7577959" y="1160486"/>
            <a:ext cx="4457286" cy="1596345"/>
          </a:xfrm>
          <a:prstGeom prst="wedgeEllipseCallout">
            <a:avLst>
              <a:gd name="adj1" fmla="val -43699"/>
              <a:gd name="adj2" fmla="val 56276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 smtClean="0">
                <a:solidFill>
                  <a:schemeClr val="tx2"/>
                </a:solidFill>
              </a:rPr>
              <a:t>Hvorfor?</a:t>
            </a:r>
          </a:p>
          <a:p>
            <a:r>
              <a:rPr lang="nb-NO" sz="2000" dirty="0" smtClean="0">
                <a:solidFill>
                  <a:schemeClr val="tx2"/>
                </a:solidFill>
              </a:rPr>
              <a:t>*</a:t>
            </a:r>
            <a:r>
              <a:rPr lang="nb-NO" sz="2000" dirty="0" smtClean="0">
                <a:solidFill>
                  <a:schemeClr val="tx2"/>
                </a:solidFill>
              </a:rPr>
              <a:t>Forebygge komplikasjoner og sekundære utfordringer</a:t>
            </a:r>
            <a:br>
              <a:rPr lang="nb-NO" sz="2000" dirty="0" smtClean="0">
                <a:solidFill>
                  <a:schemeClr val="tx2"/>
                </a:solidFill>
              </a:rPr>
            </a:br>
            <a:r>
              <a:rPr lang="nb-NO" sz="2000" dirty="0" smtClean="0">
                <a:solidFill>
                  <a:schemeClr val="tx2"/>
                </a:solidFill>
              </a:rPr>
              <a:t>*</a:t>
            </a:r>
            <a:r>
              <a:rPr lang="nb-NO" sz="2000" dirty="0" smtClean="0">
                <a:solidFill>
                  <a:schemeClr val="tx2"/>
                </a:solidFill>
              </a:rPr>
              <a:t>Rett behandling til rett tid</a:t>
            </a:r>
            <a:endParaRPr lang="nb-NO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2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5753120"/>
            <a:ext cx="12105564" cy="42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il høyre 28"/>
          <p:cNvSpPr/>
          <p:nvPr/>
        </p:nvSpPr>
        <p:spPr>
          <a:xfrm>
            <a:off x="11067904" y="2117885"/>
            <a:ext cx="967816" cy="346841"/>
          </a:xfrm>
          <a:prstGeom prst="rightArrow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3" name="Pil høyre 12"/>
          <p:cNvSpPr/>
          <p:nvPr/>
        </p:nvSpPr>
        <p:spPr>
          <a:xfrm rot="5400000">
            <a:off x="1192501" y="2844714"/>
            <a:ext cx="826648" cy="40341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7" name="TekstSylinder 6"/>
          <p:cNvSpPr txBox="1"/>
          <p:nvPr/>
        </p:nvSpPr>
        <p:spPr>
          <a:xfrm>
            <a:off x="447725" y="3546404"/>
            <a:ext cx="2348209" cy="1200329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Registrering ved diagnose</a:t>
            </a:r>
          </a:p>
          <a:p>
            <a:r>
              <a:rPr lang="nb-NO" dirty="0">
                <a:solidFill>
                  <a:srgbClr val="003283"/>
                </a:solidFill>
              </a:rPr>
              <a:t>NorCP medisinsk</a:t>
            </a:r>
          </a:p>
          <a:p>
            <a:r>
              <a:rPr lang="nb-NO" dirty="0">
                <a:solidFill>
                  <a:srgbClr val="003283"/>
                </a:solidFill>
              </a:rPr>
              <a:t>NorCP kommunikasjon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6336995" y="3616840"/>
            <a:ext cx="2618530" cy="92333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Registrering ved 12-13 år</a:t>
            </a:r>
            <a:endParaRPr lang="nb-NO" dirty="0"/>
          </a:p>
          <a:p>
            <a:r>
              <a:rPr lang="nb-NO" dirty="0">
                <a:solidFill>
                  <a:srgbClr val="003283"/>
                </a:solidFill>
              </a:rPr>
              <a:t>NorCP kognisjon (</a:t>
            </a:r>
            <a:r>
              <a:rPr lang="nb-NO" dirty="0" err="1">
                <a:solidFill>
                  <a:srgbClr val="003283"/>
                </a:solidFill>
              </a:rPr>
              <a:t>CP</a:t>
            </a:r>
            <a:r>
              <a:rPr lang="nb-NO" i="1" dirty="0" err="1">
                <a:solidFill>
                  <a:srgbClr val="003283"/>
                </a:solidFill>
              </a:rPr>
              <a:t>Cog</a:t>
            </a:r>
            <a:r>
              <a:rPr lang="nb-NO" i="1" dirty="0">
                <a:solidFill>
                  <a:srgbClr val="003283"/>
                </a:solidFill>
              </a:rPr>
              <a:t>)</a:t>
            </a:r>
          </a:p>
          <a:p>
            <a:r>
              <a:rPr lang="nb-NO" dirty="0">
                <a:solidFill>
                  <a:srgbClr val="003283"/>
                </a:solidFill>
              </a:rPr>
              <a:t>NorCP kommunikasjon</a:t>
            </a:r>
          </a:p>
        </p:txBody>
      </p:sp>
      <p:graphicFrame>
        <p:nvGraphicFramePr>
          <p:cNvPr id="16" name="Diagram 15"/>
          <p:cNvGraphicFramePr/>
          <p:nvPr/>
        </p:nvGraphicFramePr>
        <p:xfrm>
          <a:off x="447725" y="1775429"/>
          <a:ext cx="11104087" cy="1031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TekstSylinder 30"/>
          <p:cNvSpPr txBox="1"/>
          <p:nvPr/>
        </p:nvSpPr>
        <p:spPr>
          <a:xfrm>
            <a:off x="3080832" y="3546404"/>
            <a:ext cx="2528628" cy="1200329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Registrering ved 5 år</a:t>
            </a:r>
          </a:p>
          <a:p>
            <a:r>
              <a:rPr lang="nb-NO" dirty="0">
                <a:solidFill>
                  <a:srgbClr val="003283"/>
                </a:solidFill>
              </a:rPr>
              <a:t>NorCP medisinsk</a:t>
            </a:r>
            <a:br>
              <a:rPr lang="nb-NO" dirty="0">
                <a:solidFill>
                  <a:srgbClr val="003283"/>
                </a:solidFill>
              </a:rPr>
            </a:br>
            <a:r>
              <a:rPr lang="nb-NO" dirty="0">
                <a:solidFill>
                  <a:srgbClr val="003283"/>
                </a:solidFill>
              </a:rPr>
              <a:t>NorCP kognisjon (</a:t>
            </a:r>
            <a:r>
              <a:rPr lang="nb-NO" dirty="0" err="1">
                <a:solidFill>
                  <a:srgbClr val="003283"/>
                </a:solidFill>
              </a:rPr>
              <a:t>CP</a:t>
            </a:r>
            <a:r>
              <a:rPr lang="nb-NO" i="1" dirty="0" err="1">
                <a:solidFill>
                  <a:srgbClr val="003283"/>
                </a:solidFill>
              </a:rPr>
              <a:t>Cog</a:t>
            </a:r>
            <a:r>
              <a:rPr lang="nb-NO" i="1" dirty="0">
                <a:solidFill>
                  <a:srgbClr val="003283"/>
                </a:solidFill>
              </a:rPr>
              <a:t>)</a:t>
            </a:r>
            <a:endParaRPr lang="nb-NO" dirty="0">
              <a:solidFill>
                <a:srgbClr val="003283"/>
              </a:solidFill>
            </a:endParaRPr>
          </a:p>
          <a:p>
            <a:r>
              <a:rPr lang="nb-NO" dirty="0">
                <a:solidFill>
                  <a:srgbClr val="003283"/>
                </a:solidFill>
              </a:rPr>
              <a:t>NorCP kommunikasjon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2" name="TekstSylinder 31"/>
          <p:cNvSpPr txBox="1"/>
          <p:nvPr/>
        </p:nvSpPr>
        <p:spPr>
          <a:xfrm>
            <a:off x="9150521" y="3616840"/>
            <a:ext cx="2644551" cy="175432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Registrering ved 15-17 år</a:t>
            </a:r>
          </a:p>
          <a:p>
            <a:r>
              <a:rPr lang="nb-NO" dirty="0">
                <a:solidFill>
                  <a:srgbClr val="003283"/>
                </a:solidFill>
              </a:rPr>
              <a:t>NorCP medisinsk</a:t>
            </a:r>
            <a:br>
              <a:rPr lang="nb-NO" dirty="0">
                <a:solidFill>
                  <a:srgbClr val="003283"/>
                </a:solidFill>
              </a:rPr>
            </a:br>
            <a:r>
              <a:rPr lang="nb-NO" dirty="0">
                <a:solidFill>
                  <a:srgbClr val="003283"/>
                </a:solidFill>
              </a:rPr>
              <a:t>NorCP kognisjon (</a:t>
            </a:r>
            <a:r>
              <a:rPr lang="nb-NO" dirty="0" err="1">
                <a:solidFill>
                  <a:srgbClr val="003283"/>
                </a:solidFill>
              </a:rPr>
              <a:t>CP</a:t>
            </a:r>
            <a:r>
              <a:rPr lang="nb-NO" i="1" dirty="0" err="1">
                <a:solidFill>
                  <a:srgbClr val="003283"/>
                </a:solidFill>
              </a:rPr>
              <a:t>Cog</a:t>
            </a:r>
            <a:r>
              <a:rPr lang="nb-NO" dirty="0">
                <a:solidFill>
                  <a:srgbClr val="003283"/>
                </a:solidFill>
              </a:rPr>
              <a:t>)</a:t>
            </a:r>
          </a:p>
          <a:p>
            <a:r>
              <a:rPr lang="nb-NO" dirty="0">
                <a:solidFill>
                  <a:srgbClr val="003283"/>
                </a:solidFill>
              </a:rPr>
              <a:t>NorCP kommunikasjon</a:t>
            </a:r>
          </a:p>
          <a:p>
            <a:r>
              <a:rPr lang="nb-NO" dirty="0">
                <a:solidFill>
                  <a:srgbClr val="003283"/>
                </a:solidFill>
              </a:rPr>
              <a:t>NorCP </a:t>
            </a:r>
            <a:r>
              <a:rPr lang="nb-NO" dirty="0" err="1">
                <a:solidFill>
                  <a:srgbClr val="003283"/>
                </a:solidFill>
              </a:rPr>
              <a:t>ePROM</a:t>
            </a:r>
            <a:r>
              <a:rPr lang="nb-NO" dirty="0">
                <a:solidFill>
                  <a:srgbClr val="003283"/>
                </a:solidFill>
              </a:rPr>
              <a:t>/</a:t>
            </a:r>
            <a:r>
              <a:rPr lang="nb-NO" dirty="0" err="1">
                <a:solidFill>
                  <a:srgbClr val="003283"/>
                </a:solidFill>
              </a:rPr>
              <a:t>ePREM</a:t>
            </a:r>
            <a:r>
              <a:rPr lang="nb-NO" dirty="0">
                <a:solidFill>
                  <a:srgbClr val="003283"/>
                </a:solidFill>
              </a:rPr>
              <a:t/>
            </a:r>
            <a:br>
              <a:rPr lang="nb-NO" dirty="0">
                <a:solidFill>
                  <a:srgbClr val="003283"/>
                </a:solidFill>
              </a:rPr>
            </a:br>
            <a:r>
              <a:rPr lang="nb-NO" dirty="0">
                <a:solidFill>
                  <a:srgbClr val="003283"/>
                </a:solidFill>
              </a:rPr>
              <a:t>til foreldre og ungdom</a:t>
            </a:r>
          </a:p>
        </p:txBody>
      </p:sp>
      <p:sp>
        <p:nvSpPr>
          <p:cNvPr id="21" name="Rektangel 20"/>
          <p:cNvSpPr/>
          <p:nvPr/>
        </p:nvSpPr>
        <p:spPr>
          <a:xfrm>
            <a:off x="394990" y="1119012"/>
            <a:ext cx="11389467" cy="646331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lvl="2"/>
            <a:r>
              <a:rPr lang="en-US" dirty="0" err="1">
                <a:solidFill>
                  <a:schemeClr val="bg1"/>
                </a:solidFill>
              </a:rPr>
              <a:t>Registreres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årlig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eller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annethvert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år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fra</a:t>
            </a:r>
            <a:r>
              <a:rPr lang="en-US" dirty="0">
                <a:solidFill>
                  <a:schemeClr val="bg1"/>
                </a:solidFill>
              </a:rPr>
              <a:t> diagnose </a:t>
            </a:r>
            <a:r>
              <a:rPr lang="en-US" dirty="0" err="1">
                <a:solidFill>
                  <a:schemeClr val="bg1"/>
                </a:solidFill>
              </a:rPr>
              <a:t>til</a:t>
            </a:r>
            <a:r>
              <a:rPr lang="en-US" dirty="0">
                <a:solidFill>
                  <a:schemeClr val="bg1"/>
                </a:solidFill>
              </a:rPr>
              <a:t> 18 </a:t>
            </a:r>
            <a:r>
              <a:rPr lang="en-US" dirty="0" err="1">
                <a:solidFill>
                  <a:schemeClr val="bg1"/>
                </a:solidFill>
              </a:rPr>
              <a:t>år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avhengig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av</a:t>
            </a:r>
            <a:r>
              <a:rPr lang="en-US" dirty="0">
                <a:solidFill>
                  <a:schemeClr val="bg1"/>
                </a:solidFill>
              </a:rPr>
              <a:t> alder og </a:t>
            </a:r>
            <a:r>
              <a:rPr lang="en-US" dirty="0" err="1">
                <a:solidFill>
                  <a:schemeClr val="bg1"/>
                </a:solidFill>
              </a:rPr>
              <a:t>funksjon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  <a:p>
            <a:pPr marL="0" lvl="2"/>
            <a:r>
              <a:rPr lang="en-US" dirty="0">
                <a:solidFill>
                  <a:srgbClr val="003283"/>
                </a:solidFill>
              </a:rPr>
              <a:t>NorCP </a:t>
            </a:r>
            <a:r>
              <a:rPr lang="en-US" dirty="0" err="1">
                <a:solidFill>
                  <a:srgbClr val="003283"/>
                </a:solidFill>
              </a:rPr>
              <a:t>motorikk</a:t>
            </a:r>
            <a:r>
              <a:rPr lang="en-US" dirty="0">
                <a:solidFill>
                  <a:srgbClr val="003283"/>
                </a:solidFill>
              </a:rPr>
              <a:t> (</a:t>
            </a:r>
            <a:r>
              <a:rPr lang="en-US" dirty="0" err="1">
                <a:solidFill>
                  <a:srgbClr val="003283"/>
                </a:solidFill>
              </a:rPr>
              <a:t>fysioterapi</a:t>
            </a:r>
            <a:r>
              <a:rPr lang="en-US" dirty="0">
                <a:solidFill>
                  <a:srgbClr val="003283"/>
                </a:solidFill>
              </a:rPr>
              <a:t>, </a:t>
            </a:r>
            <a:r>
              <a:rPr lang="en-US" dirty="0" err="1">
                <a:solidFill>
                  <a:srgbClr val="003283"/>
                </a:solidFill>
              </a:rPr>
              <a:t>ergoterapi</a:t>
            </a:r>
            <a:r>
              <a:rPr lang="en-US" dirty="0">
                <a:solidFill>
                  <a:srgbClr val="003283"/>
                </a:solidFill>
              </a:rPr>
              <a:t>), NorCP </a:t>
            </a:r>
            <a:r>
              <a:rPr lang="en-US" dirty="0" err="1">
                <a:solidFill>
                  <a:srgbClr val="003283"/>
                </a:solidFill>
              </a:rPr>
              <a:t>røntgen</a:t>
            </a:r>
            <a:endParaRPr lang="en-US" dirty="0">
              <a:solidFill>
                <a:srgbClr val="003283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3511815" y="541673"/>
            <a:ext cx="419529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nb-NO" sz="3600" b="1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308344" y="482919"/>
            <a:ext cx="10849391" cy="5775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nb-NO" sz="2800" b="1" dirty="0">
                <a:solidFill>
                  <a:srgbClr val="003283"/>
                </a:solidFill>
              </a:rPr>
              <a:t>Registreringer i </a:t>
            </a:r>
            <a:r>
              <a:rPr lang="nb-NO" sz="2800" b="1" dirty="0" smtClean="0">
                <a:solidFill>
                  <a:srgbClr val="003283"/>
                </a:solidFill>
              </a:rPr>
              <a:t>NorCP</a:t>
            </a:r>
            <a:endParaRPr lang="nb-NO" b="1" dirty="0">
              <a:solidFill>
                <a:srgbClr val="003283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447725" y="5556389"/>
            <a:ext cx="11347346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lvl="2"/>
            <a:r>
              <a:rPr lang="en-US" dirty="0">
                <a:solidFill>
                  <a:srgbClr val="003283"/>
                </a:solidFill>
              </a:rPr>
              <a:t>NorCP </a:t>
            </a:r>
            <a:r>
              <a:rPr lang="en-US" dirty="0" err="1">
                <a:solidFill>
                  <a:srgbClr val="003283"/>
                </a:solidFill>
              </a:rPr>
              <a:t>kirurgi</a:t>
            </a:r>
            <a:r>
              <a:rPr lang="en-US" dirty="0">
                <a:solidFill>
                  <a:srgbClr val="003283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registreres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når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operasjon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ortopedi</a:t>
            </a:r>
            <a:r>
              <a:rPr lang="en-US" dirty="0">
                <a:solidFill>
                  <a:schemeClr val="bg1"/>
                </a:solidFill>
              </a:rPr>
              <a:t>, ITB, SDR) </a:t>
            </a:r>
            <a:r>
              <a:rPr lang="en-US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gjennomgått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1157735" y="133564"/>
            <a:ext cx="877985" cy="832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il høyre 17"/>
          <p:cNvSpPr/>
          <p:nvPr/>
        </p:nvSpPr>
        <p:spPr>
          <a:xfrm rot="5400000">
            <a:off x="3551991" y="2844714"/>
            <a:ext cx="826648" cy="40341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9" name="Pil høyre 18"/>
          <p:cNvSpPr/>
          <p:nvPr/>
        </p:nvSpPr>
        <p:spPr>
          <a:xfrm rot="5400000">
            <a:off x="7638438" y="2844714"/>
            <a:ext cx="826648" cy="40341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0" name="Pil høyre 19"/>
          <p:cNvSpPr/>
          <p:nvPr/>
        </p:nvSpPr>
        <p:spPr>
          <a:xfrm rot="5400000">
            <a:off x="9679888" y="2849130"/>
            <a:ext cx="826648" cy="40341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Ellipse 7"/>
          <p:cNvSpPr/>
          <p:nvPr/>
        </p:nvSpPr>
        <p:spPr>
          <a:xfrm>
            <a:off x="10972800" y="1775429"/>
            <a:ext cx="1132764" cy="127099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00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74887729"/>
              </p:ext>
            </p:extLst>
          </p:nvPr>
        </p:nvGraphicFramePr>
        <p:xfrm>
          <a:off x="5959737" y="1681668"/>
          <a:ext cx="7024743" cy="480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9127" y="217423"/>
            <a:ext cx="10515600" cy="1325563"/>
          </a:xfrm>
          <a:solidFill>
            <a:schemeClr val="accent1"/>
          </a:solidFill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Hvordan bidrar NorCP til likeverdige tjenester?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127" y="1690688"/>
            <a:ext cx="3213249" cy="3279345"/>
          </a:xfrm>
          <a:prstGeom prst="rect">
            <a:avLst/>
          </a:prstGeom>
          <a:ln cmpd="sng">
            <a:solidFill>
              <a:schemeClr val="accent1"/>
            </a:solidFill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4616" y="2591396"/>
            <a:ext cx="2772255" cy="35189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kstSylinder 8"/>
          <p:cNvSpPr txBox="1"/>
          <p:nvPr/>
        </p:nvSpPr>
        <p:spPr>
          <a:xfrm>
            <a:off x="5249732" y="2591396"/>
            <a:ext cx="2861534" cy="90801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normAutofit fontScale="77500" lnSpcReduction="20000"/>
          </a:bodyPr>
          <a:lstStyle/>
          <a:p>
            <a:pPr algn="ctr"/>
            <a:endParaRPr lang="nb-NO" sz="1050" b="1" dirty="0" smtClean="0">
              <a:solidFill>
                <a:schemeClr val="accent1"/>
              </a:solidFill>
            </a:endParaRPr>
          </a:p>
          <a:p>
            <a:pPr algn="ctr"/>
            <a:r>
              <a:rPr lang="nb-NO" b="1" dirty="0" smtClean="0">
                <a:solidFill>
                  <a:schemeClr val="accent1"/>
                </a:solidFill>
              </a:rPr>
              <a:t>15 publiserte artikler i 2023</a:t>
            </a:r>
          </a:p>
          <a:p>
            <a:pPr algn="ctr"/>
            <a:r>
              <a:rPr lang="nb-NO" b="1" dirty="0" smtClean="0">
                <a:solidFill>
                  <a:schemeClr val="accent1"/>
                </a:solidFill>
              </a:rPr>
              <a:t>12 </a:t>
            </a:r>
            <a:r>
              <a:rPr lang="nb-NO" b="1" dirty="0" err="1" smtClean="0">
                <a:solidFill>
                  <a:schemeClr val="accent1"/>
                </a:solidFill>
              </a:rPr>
              <a:t>webinar</a:t>
            </a:r>
            <a:r>
              <a:rPr lang="nb-NO" b="1" dirty="0" smtClean="0">
                <a:solidFill>
                  <a:schemeClr val="accent1"/>
                </a:solidFill>
              </a:rPr>
              <a:t> og kurs i 2023</a:t>
            </a:r>
          </a:p>
          <a:p>
            <a:pPr algn="ctr"/>
            <a:r>
              <a:rPr lang="nb-NO" b="1" dirty="0" smtClean="0">
                <a:solidFill>
                  <a:schemeClr val="accent1"/>
                </a:solidFill>
              </a:rPr>
              <a:t>Inntil 250 deltakere</a:t>
            </a:r>
            <a:br>
              <a:rPr lang="nb-NO" b="1" dirty="0" smtClean="0">
                <a:solidFill>
                  <a:schemeClr val="accent1"/>
                </a:solidFill>
              </a:rPr>
            </a:br>
            <a:r>
              <a:rPr lang="nb-NO" b="1" dirty="0" smtClean="0">
                <a:solidFill>
                  <a:schemeClr val="accent1"/>
                </a:solidFill>
              </a:rPr>
              <a:t>+CP-konferansen!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5249732" y="5120377"/>
            <a:ext cx="2861534" cy="90801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endParaRPr lang="nb-NO" sz="1050" b="1" dirty="0" smtClean="0">
              <a:solidFill>
                <a:schemeClr val="accent1"/>
              </a:solidFill>
            </a:endParaRPr>
          </a:p>
          <a:p>
            <a:pPr algn="ctr"/>
            <a:r>
              <a:rPr lang="nb-NO" b="1" dirty="0" smtClean="0">
                <a:solidFill>
                  <a:schemeClr val="accent1"/>
                </a:solidFill>
              </a:rPr>
              <a:t>Systematisk oppfølging</a:t>
            </a:r>
          </a:p>
        </p:txBody>
      </p:sp>
    </p:spTree>
    <p:extLst>
      <p:ext uri="{BB962C8B-B14F-4D97-AF65-F5344CB8AC3E}">
        <p14:creationId xmlns:p14="http://schemas.microsoft.com/office/powerpoint/2010/main" val="4824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NorCP årsrapport</a:t>
            </a:r>
            <a:r>
              <a:rPr lang="nb-NO" dirty="0"/>
              <a:t> </a:t>
            </a:r>
            <a:r>
              <a:rPr lang="nb-NO" dirty="0" smtClean="0"/>
              <a:t>2022</a:t>
            </a:r>
            <a:endParaRPr lang="nb-NO" dirty="0"/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35665" y="1423686"/>
          <a:ext cx="6053559" cy="4328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07832" y="1135615"/>
            <a:ext cx="4745968" cy="46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Grov- og finmotorisk </a:t>
            </a:r>
            <a:r>
              <a:rPr lang="nb-NO" smtClean="0"/>
              <a:t>funksjon (&lt; 18 år)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052724"/>
              </p:ext>
            </p:extLst>
          </p:nvPr>
        </p:nvGraphicFramePr>
        <p:xfrm>
          <a:off x="533470" y="1871254"/>
          <a:ext cx="4993287" cy="3719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4887190" y="6324600"/>
            <a:ext cx="2885210" cy="33943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nb-NO" dirty="0"/>
              <a:t>barn med CP født 2002-2016</a:t>
            </a:r>
          </a:p>
        </p:txBody>
      </p:sp>
      <p:graphicFrame>
        <p:nvGraphicFramePr>
          <p:cNvPr id="6" name="Plassholder for innhold 3"/>
          <p:cNvGraphicFramePr>
            <a:graphicFrameLocks/>
          </p:cNvGraphicFramePr>
          <p:nvPr>
            <p:extLst/>
          </p:nvPr>
        </p:nvGraphicFramePr>
        <p:xfrm>
          <a:off x="6194692" y="1983103"/>
          <a:ext cx="5638492" cy="3719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ktangel 7"/>
          <p:cNvSpPr/>
          <p:nvPr/>
        </p:nvSpPr>
        <p:spPr>
          <a:xfrm>
            <a:off x="1728717" y="1257751"/>
            <a:ext cx="22280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GMFCS</a:t>
            </a:r>
          </a:p>
        </p:txBody>
      </p:sp>
      <p:sp>
        <p:nvSpPr>
          <p:cNvPr id="9" name="Rektangel 8"/>
          <p:cNvSpPr/>
          <p:nvPr/>
        </p:nvSpPr>
        <p:spPr>
          <a:xfrm>
            <a:off x="7489978" y="1309279"/>
            <a:ext cx="10540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MACS</a:t>
            </a:r>
            <a:endParaRPr lang="nb-NO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Høyre klammeparentes 2"/>
          <p:cNvSpPr/>
          <p:nvPr/>
        </p:nvSpPr>
        <p:spPr>
          <a:xfrm>
            <a:off x="3582296" y="1983103"/>
            <a:ext cx="374517" cy="1168888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Høyre klammeparentes 9"/>
          <p:cNvSpPr/>
          <p:nvPr/>
        </p:nvSpPr>
        <p:spPr>
          <a:xfrm>
            <a:off x="9135035" y="1983103"/>
            <a:ext cx="374517" cy="1168888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4224290" y="2424717"/>
            <a:ext cx="1000461" cy="6239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nb-NO" dirty="0" smtClean="0"/>
              <a:t>Ca. 70%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9677256" y="2340449"/>
            <a:ext cx="1000461" cy="6239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nb-NO" dirty="0" smtClean="0"/>
              <a:t>Ca. 70%</a:t>
            </a:r>
          </a:p>
        </p:txBody>
      </p:sp>
    </p:spTree>
    <p:extLst>
      <p:ext uri="{BB962C8B-B14F-4D97-AF65-F5344CB8AC3E}">
        <p14:creationId xmlns:p14="http://schemas.microsoft.com/office/powerpoint/2010/main" val="407567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 lnSpcReduction="1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ykehuset i Vestfold - Levende.potx" id="{56F62809-113E-47FD-BD4F-F035B5D269EE}" vid="{073F25EE-F2E7-471F-931C-9DF7EC687B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Sykehuset i Vestfold - Levende</Template>
  <TotalTime>9455</TotalTime>
  <Words>2220</Words>
  <Application>Microsoft Office PowerPoint</Application>
  <PresentationFormat>Widescreen</PresentationFormat>
  <Paragraphs>535</Paragraphs>
  <Slides>41</Slides>
  <Notes>19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41</vt:i4>
      </vt:variant>
    </vt:vector>
  </HeadingPairs>
  <TitlesOfParts>
    <vt:vector size="46" baseType="lpstr">
      <vt:lpstr>Arial</vt:lpstr>
      <vt:lpstr>Calibri</vt:lpstr>
      <vt:lpstr>Cambria</vt:lpstr>
      <vt:lpstr>Wingdings</vt:lpstr>
      <vt:lpstr>Office-tema</vt:lpstr>
      <vt:lpstr>Erfaringssamling CP-foreningen 26. november 2023</vt:lpstr>
      <vt:lpstr>Ting jeg har på hjertet…. </vt:lpstr>
      <vt:lpstr>PowerPoint-presentasjon</vt:lpstr>
      <vt:lpstr>Hvem er vi i NorCP?</vt:lpstr>
      <vt:lpstr>Hva vi registrerer i NorCP (0-18 år)</vt:lpstr>
      <vt:lpstr>PowerPoint-presentasjon</vt:lpstr>
      <vt:lpstr>Hvordan bidrar NorCP til likeverdige tjenester?</vt:lpstr>
      <vt:lpstr>NorCP årsrapport 2022</vt:lpstr>
      <vt:lpstr>Grov- og finmotorisk funksjon (&lt; 18 år)</vt:lpstr>
      <vt:lpstr>PowerPoint-presentasjon</vt:lpstr>
      <vt:lpstr>PowerPoint-presentasjon</vt:lpstr>
      <vt:lpstr>PowerPoint-presentasjon</vt:lpstr>
      <vt:lpstr>Likeverdige tjenester? Tall fra årsrapporten 2018</vt:lpstr>
      <vt:lpstr>PowerPoint-presentasjon</vt:lpstr>
      <vt:lpstr>Store mangler i registrering av hofterøntgen</vt:lpstr>
      <vt:lpstr>Hovedsatsning 1:  Faglig, kunnskapsbasert retningslinje for diagnostisering og oppfølging av personer med CP - Livsløpsperspektiv</vt:lpstr>
      <vt:lpstr>Bakgrunn for retningslinjen</vt:lpstr>
      <vt:lpstr>PowerPoint-presentasjon</vt:lpstr>
      <vt:lpstr>Retningslinjens kunnskapsgrunnlag </vt:lpstr>
      <vt:lpstr>Status retningslinjearbeidet oktober 2023</vt:lpstr>
      <vt:lpstr>PowerPoint-presentasjon</vt:lpstr>
      <vt:lpstr>Hovedsatsning 2:  Systematisk oppfølging av voksne med CP NorCP-voksen</vt:lpstr>
      <vt:lpstr>Hvordan ser det ut for voksne med CP?</vt:lpstr>
      <vt:lpstr>«Å være voksen med en barnesykdom»</vt:lpstr>
      <vt:lpstr>Funksjonsnivå på ulike områder hos voksne med CP CPUP årsrapport 2022</vt:lpstr>
      <vt:lpstr>Smerter og fatigue hos voksne med CP CPUP årsrapport 2022</vt:lpstr>
      <vt:lpstr>Psykisk helse</vt:lpstr>
      <vt:lpstr>Økt risiko for andre sykdommer</vt:lpstr>
      <vt:lpstr>Egen bolig (41%)</vt:lpstr>
      <vt:lpstr>Fall og redsel for å falle CPUP årsrapport 2022</vt:lpstr>
      <vt:lpstr>Bevegelighet i armer og bein                                                                        CPUP årsrapport 2022</vt:lpstr>
      <vt:lpstr>Kan vi fange opp risikoforhold før det blir  et problem? Kan vi lage sikkerhetsnett?</vt:lpstr>
      <vt:lpstr>NorCP-voksen</vt:lpstr>
      <vt:lpstr>PowerPoint-presentasjon</vt:lpstr>
      <vt:lpstr>Aktivitetsplan  2023-2026</vt:lpstr>
      <vt:lpstr>Tidsplan</vt:lpstr>
      <vt:lpstr>Undersøkelse basert på GMFCS og alder (Forslag)</vt:lpstr>
      <vt:lpstr>Systematisk oppfølging av voksne</vt:lpstr>
      <vt:lpstr>PowerPoint-presentasjon</vt:lpstr>
      <vt:lpstr>PowerPoint-presentasjon</vt:lpstr>
      <vt:lpstr>Takk for meg!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Sandra Julsen Hollung</dc:creator>
  <cp:lastModifiedBy>Gunvor Lilleholt Klevberg</cp:lastModifiedBy>
  <cp:revision>114</cp:revision>
  <dcterms:created xsi:type="dcterms:W3CDTF">2021-05-20T06:51:20Z</dcterms:created>
  <dcterms:modified xsi:type="dcterms:W3CDTF">2023-11-24T21:45:22Z</dcterms:modified>
</cp:coreProperties>
</file>