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93" r:id="rId3"/>
    <p:sldId id="301" r:id="rId4"/>
    <p:sldId id="292" r:id="rId5"/>
    <p:sldId id="291" r:id="rId6"/>
    <p:sldId id="299" r:id="rId7"/>
    <p:sldId id="282" r:id="rId8"/>
    <p:sldId id="298" r:id="rId9"/>
    <p:sldId id="296" r:id="rId10"/>
    <p:sldId id="285" r:id="rId11"/>
    <p:sldId id="295" r:id="rId12"/>
    <p:sldId id="270" r:id="rId13"/>
    <p:sldId id="284" r:id="rId14"/>
    <p:sldId id="297" r:id="rId15"/>
    <p:sldId id="303" r:id="rId16"/>
    <p:sldId id="304" r:id="rId17"/>
    <p:sldId id="305" r:id="rId18"/>
    <p:sldId id="302" r:id="rId19"/>
    <p:sldId id="283" r:id="rId20"/>
    <p:sldId id="300" r:id="rId21"/>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dun Birgitta Jahnsen" initials="RBJ" lastIdx="2" clrIdx="0">
    <p:extLst>
      <p:ext uri="{19B8F6BF-5375-455C-9EA6-DF929625EA0E}">
        <p15:presenceInfo xmlns:p15="http://schemas.microsoft.com/office/powerpoint/2012/main" userId="S-1-5-21-2017651878-3374808631-343757080-15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2143" autoAdjust="0"/>
  </p:normalViewPr>
  <p:slideViewPr>
    <p:cSldViewPr snapToGrid="0">
      <p:cViewPr varScale="1">
        <p:scale>
          <a:sx n="101" d="100"/>
          <a:sy n="101" d="100"/>
        </p:scale>
        <p:origin x="138" y="468"/>
      </p:cViewPr>
      <p:guideLst>
        <p:guide orient="horz" pos="2160"/>
        <p:guide pos="3840"/>
      </p:guideLst>
    </p:cSldViewPr>
  </p:slideViewPr>
  <p:notesTextViewPr>
    <p:cViewPr>
      <p:scale>
        <a:sx n="1" d="1"/>
        <a:sy n="1" d="1"/>
      </p:scale>
      <p:origin x="0" y="0"/>
    </p:cViewPr>
  </p:notesTextViewPr>
  <p:sorterViewPr>
    <p:cViewPr>
      <p:scale>
        <a:sx n="100" d="100"/>
        <a:sy n="100" d="100"/>
      </p:scale>
      <p:origin x="0" y="-522"/>
    </p:cViewPr>
  </p:sorterViewPr>
  <p:notesViewPr>
    <p:cSldViewPr snapToGrid="0">
      <p:cViewPr varScale="1">
        <p:scale>
          <a:sx n="97" d="100"/>
          <a:sy n="97" d="100"/>
        </p:scale>
        <p:origin x="35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206B5-C20F-4AF5-B5F6-568CA690BA9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nb-NO"/>
        </a:p>
      </dgm:t>
    </dgm:pt>
    <dgm:pt modelId="{E6E6E1B8-8A30-48C0-8F4F-5D0D9C42C198}">
      <dgm:prSet phldrT="[Tekst]"/>
      <dgm:spPr/>
      <dgm:t>
        <a:bodyPr/>
        <a:lstStyle/>
        <a:p>
          <a:r>
            <a:rPr lang="nb-NO" b="1" dirty="0"/>
            <a:t>Økt</a:t>
          </a:r>
          <a:r>
            <a:rPr lang="nb-NO" b="1" baseline="0" dirty="0"/>
            <a:t> kompetanse</a:t>
          </a:r>
          <a:endParaRPr lang="nb-NO" b="1" dirty="0"/>
        </a:p>
      </dgm:t>
    </dgm:pt>
    <dgm:pt modelId="{6A735AF5-1371-4677-926B-D3561976EF5D}" type="parTrans" cxnId="{3A5A2F4A-B8D6-465F-BCB7-109FEC0AA03A}">
      <dgm:prSet/>
      <dgm:spPr/>
      <dgm:t>
        <a:bodyPr/>
        <a:lstStyle/>
        <a:p>
          <a:endParaRPr lang="nb-NO"/>
        </a:p>
      </dgm:t>
    </dgm:pt>
    <dgm:pt modelId="{CB574BB9-1F34-4C8B-8A5C-BB65FF89458B}" type="sibTrans" cxnId="{3A5A2F4A-B8D6-465F-BCB7-109FEC0AA03A}">
      <dgm:prSet/>
      <dgm:spPr/>
      <dgm:t>
        <a:bodyPr/>
        <a:lstStyle/>
        <a:p>
          <a:endParaRPr lang="nb-NO"/>
        </a:p>
      </dgm:t>
    </dgm:pt>
    <dgm:pt modelId="{2D4C54CE-ABF3-4823-ABC7-3E7F11B52020}">
      <dgm:prSet phldrT="[Tekst]" custT="1"/>
      <dgm:spPr/>
      <dgm:t>
        <a:bodyPr/>
        <a:lstStyle/>
        <a:p>
          <a:r>
            <a:rPr lang="nb-NO" sz="2000" b="1" dirty="0"/>
            <a:t>Kvalitetsutvikling</a:t>
          </a:r>
        </a:p>
      </dgm:t>
    </dgm:pt>
    <dgm:pt modelId="{0EC1A81F-7D8A-4E04-B68B-DC58A9E0BC49}" type="parTrans" cxnId="{0FDCAF31-8E32-44F5-B62C-FE72653E3D6A}">
      <dgm:prSet/>
      <dgm:spPr/>
      <dgm:t>
        <a:bodyPr/>
        <a:lstStyle/>
        <a:p>
          <a:endParaRPr lang="nb-NO"/>
        </a:p>
      </dgm:t>
    </dgm:pt>
    <dgm:pt modelId="{DC72940F-5F2A-45CF-8A08-60CDDFDE436C}" type="sibTrans" cxnId="{0FDCAF31-8E32-44F5-B62C-FE72653E3D6A}">
      <dgm:prSet/>
      <dgm:spPr/>
      <dgm:t>
        <a:bodyPr/>
        <a:lstStyle/>
        <a:p>
          <a:endParaRPr lang="nb-NO"/>
        </a:p>
      </dgm:t>
    </dgm:pt>
    <dgm:pt modelId="{A8891C57-DD2D-43D3-8E2B-4BDB25B9F04C}">
      <dgm:prSet phldrT="[Tekst]" custT="1"/>
      <dgm:spPr/>
      <dgm:t>
        <a:bodyPr/>
        <a:lstStyle/>
        <a:p>
          <a:r>
            <a:rPr lang="nb-NO" sz="2000" b="1" dirty="0"/>
            <a:t>Likeverdig </a:t>
          </a:r>
          <a:r>
            <a:rPr lang="nb-NO" sz="2000" b="1" dirty="0">
              <a:solidFill>
                <a:schemeClr val="tx1"/>
              </a:solidFill>
            </a:rPr>
            <a:t>oppfølging</a:t>
          </a:r>
        </a:p>
      </dgm:t>
    </dgm:pt>
    <dgm:pt modelId="{F41EE81B-BAE5-408E-8DC7-844F2D617940}" type="parTrans" cxnId="{E3DBBD82-44C7-468E-AA4C-F9121D8DDDD1}">
      <dgm:prSet/>
      <dgm:spPr/>
      <dgm:t>
        <a:bodyPr/>
        <a:lstStyle/>
        <a:p>
          <a:endParaRPr lang="nb-NO"/>
        </a:p>
      </dgm:t>
    </dgm:pt>
    <dgm:pt modelId="{0B9C8E70-CBCA-465D-B6EC-184BEF591D2E}" type="sibTrans" cxnId="{E3DBBD82-44C7-468E-AA4C-F9121D8DDDD1}">
      <dgm:prSet/>
      <dgm:spPr/>
      <dgm:t>
        <a:bodyPr/>
        <a:lstStyle/>
        <a:p>
          <a:endParaRPr lang="nb-NO"/>
        </a:p>
      </dgm:t>
    </dgm:pt>
    <dgm:pt modelId="{45450540-CD0C-48D2-9200-E43FD598EDF1}" type="pres">
      <dgm:prSet presAssocID="{733206B5-C20F-4AF5-B5F6-568CA690BA96}" presName="Name0" presStyleCnt="0">
        <dgm:presLayoutVars>
          <dgm:chMax val="7"/>
          <dgm:chPref val="7"/>
          <dgm:dir/>
          <dgm:animLvl val="lvl"/>
        </dgm:presLayoutVars>
      </dgm:prSet>
      <dgm:spPr/>
      <dgm:t>
        <a:bodyPr/>
        <a:lstStyle/>
        <a:p>
          <a:endParaRPr lang="nb-NO"/>
        </a:p>
      </dgm:t>
    </dgm:pt>
    <dgm:pt modelId="{3EF8ADBA-C2D8-4E5D-B0AB-0A6C032D1444}" type="pres">
      <dgm:prSet presAssocID="{E6E6E1B8-8A30-48C0-8F4F-5D0D9C42C198}" presName="Accent1" presStyleCnt="0"/>
      <dgm:spPr/>
    </dgm:pt>
    <dgm:pt modelId="{AFBD2FD2-7470-48D3-8320-F9C862928791}" type="pres">
      <dgm:prSet presAssocID="{E6E6E1B8-8A30-48C0-8F4F-5D0D9C42C198}" presName="Accent" presStyleLbl="node1" presStyleIdx="0" presStyleCnt="3"/>
      <dgm:spPr/>
    </dgm:pt>
    <dgm:pt modelId="{DA3F6748-2923-4481-8A73-2090FD10F7F8}" type="pres">
      <dgm:prSet presAssocID="{E6E6E1B8-8A30-48C0-8F4F-5D0D9C42C198}" presName="Parent1" presStyleLbl="revTx" presStyleIdx="0" presStyleCnt="3">
        <dgm:presLayoutVars>
          <dgm:chMax val="1"/>
          <dgm:chPref val="1"/>
          <dgm:bulletEnabled val="1"/>
        </dgm:presLayoutVars>
      </dgm:prSet>
      <dgm:spPr/>
      <dgm:t>
        <a:bodyPr/>
        <a:lstStyle/>
        <a:p>
          <a:endParaRPr lang="nb-NO"/>
        </a:p>
      </dgm:t>
    </dgm:pt>
    <dgm:pt modelId="{FBD98625-B0C2-4665-9873-6DD513BDDDA8}" type="pres">
      <dgm:prSet presAssocID="{2D4C54CE-ABF3-4823-ABC7-3E7F11B52020}" presName="Accent2" presStyleCnt="0"/>
      <dgm:spPr/>
    </dgm:pt>
    <dgm:pt modelId="{0F87CEFF-0E11-4F48-B8B3-AEFA64BFDD9F}" type="pres">
      <dgm:prSet presAssocID="{2D4C54CE-ABF3-4823-ABC7-3E7F11B52020}" presName="Accent" presStyleLbl="node1" presStyleIdx="1" presStyleCnt="3" custLinFactNeighborX="-8054" custLinFactNeighborY="-867"/>
      <dgm:spPr/>
    </dgm:pt>
    <dgm:pt modelId="{A5A46FF0-159D-4A3A-BC56-3F14DEA79FBF}" type="pres">
      <dgm:prSet presAssocID="{2D4C54CE-ABF3-4823-ABC7-3E7F11B52020}" presName="Parent2" presStyleLbl="revTx" presStyleIdx="1" presStyleCnt="3" custScaleX="144140">
        <dgm:presLayoutVars>
          <dgm:chMax val="1"/>
          <dgm:chPref val="1"/>
          <dgm:bulletEnabled val="1"/>
        </dgm:presLayoutVars>
      </dgm:prSet>
      <dgm:spPr/>
      <dgm:t>
        <a:bodyPr/>
        <a:lstStyle/>
        <a:p>
          <a:endParaRPr lang="nb-NO"/>
        </a:p>
      </dgm:t>
    </dgm:pt>
    <dgm:pt modelId="{164A388C-3B87-4362-9CEF-3740039DEDF8}" type="pres">
      <dgm:prSet presAssocID="{A8891C57-DD2D-43D3-8E2B-4BDB25B9F04C}" presName="Accent3" presStyleCnt="0"/>
      <dgm:spPr/>
    </dgm:pt>
    <dgm:pt modelId="{B8E85EBC-9BEC-40D7-AE69-4CF71E1EB3CB}" type="pres">
      <dgm:prSet presAssocID="{A8891C57-DD2D-43D3-8E2B-4BDB25B9F04C}" presName="Accent" presStyleLbl="node1" presStyleIdx="2" presStyleCnt="3"/>
      <dgm:spPr/>
    </dgm:pt>
    <dgm:pt modelId="{9FE8E767-2F26-45E7-9E0C-95C0C37152D8}" type="pres">
      <dgm:prSet presAssocID="{A8891C57-DD2D-43D3-8E2B-4BDB25B9F04C}" presName="Parent3" presStyleLbl="revTx" presStyleIdx="2" presStyleCnt="3">
        <dgm:presLayoutVars>
          <dgm:chMax val="1"/>
          <dgm:chPref val="1"/>
          <dgm:bulletEnabled val="1"/>
        </dgm:presLayoutVars>
      </dgm:prSet>
      <dgm:spPr/>
      <dgm:t>
        <a:bodyPr/>
        <a:lstStyle/>
        <a:p>
          <a:endParaRPr lang="nb-NO"/>
        </a:p>
      </dgm:t>
    </dgm:pt>
  </dgm:ptLst>
  <dgm:cxnLst>
    <dgm:cxn modelId="{E753AB63-ACBB-4D45-BFC0-9BD94AA8C322}" type="presOf" srcId="{2D4C54CE-ABF3-4823-ABC7-3E7F11B52020}" destId="{A5A46FF0-159D-4A3A-BC56-3F14DEA79FBF}" srcOrd="0" destOrd="0" presId="urn:microsoft.com/office/officeart/2009/layout/CircleArrowProcess"/>
    <dgm:cxn modelId="{3A5A2F4A-B8D6-465F-BCB7-109FEC0AA03A}" srcId="{733206B5-C20F-4AF5-B5F6-568CA690BA96}" destId="{E6E6E1B8-8A30-48C0-8F4F-5D0D9C42C198}" srcOrd="0" destOrd="0" parTransId="{6A735AF5-1371-4677-926B-D3561976EF5D}" sibTransId="{CB574BB9-1F34-4C8B-8A5C-BB65FF89458B}"/>
    <dgm:cxn modelId="{E5782004-4F83-4907-B1C6-22EFF556C125}" type="presOf" srcId="{E6E6E1B8-8A30-48C0-8F4F-5D0D9C42C198}" destId="{DA3F6748-2923-4481-8A73-2090FD10F7F8}" srcOrd="0" destOrd="0" presId="urn:microsoft.com/office/officeart/2009/layout/CircleArrowProcess"/>
    <dgm:cxn modelId="{09ADE295-ACC2-4A4F-A8A2-9F1F2E726052}" type="presOf" srcId="{733206B5-C20F-4AF5-B5F6-568CA690BA96}" destId="{45450540-CD0C-48D2-9200-E43FD598EDF1}" srcOrd="0" destOrd="0" presId="urn:microsoft.com/office/officeart/2009/layout/CircleArrowProcess"/>
    <dgm:cxn modelId="{E3DBBD82-44C7-468E-AA4C-F9121D8DDDD1}" srcId="{733206B5-C20F-4AF5-B5F6-568CA690BA96}" destId="{A8891C57-DD2D-43D3-8E2B-4BDB25B9F04C}" srcOrd="2" destOrd="0" parTransId="{F41EE81B-BAE5-408E-8DC7-844F2D617940}" sibTransId="{0B9C8E70-CBCA-465D-B6EC-184BEF591D2E}"/>
    <dgm:cxn modelId="{0FDCAF31-8E32-44F5-B62C-FE72653E3D6A}" srcId="{733206B5-C20F-4AF5-B5F6-568CA690BA96}" destId="{2D4C54CE-ABF3-4823-ABC7-3E7F11B52020}" srcOrd="1" destOrd="0" parTransId="{0EC1A81F-7D8A-4E04-B68B-DC58A9E0BC49}" sibTransId="{DC72940F-5F2A-45CF-8A08-60CDDFDE436C}"/>
    <dgm:cxn modelId="{D0AC5CFF-9925-4E4E-84BD-5DFB659ABEDC}" type="presOf" srcId="{A8891C57-DD2D-43D3-8E2B-4BDB25B9F04C}" destId="{9FE8E767-2F26-45E7-9E0C-95C0C37152D8}" srcOrd="0" destOrd="0" presId="urn:microsoft.com/office/officeart/2009/layout/CircleArrowProcess"/>
    <dgm:cxn modelId="{3487BD0C-0316-437C-A545-0B7143236A2B}" type="presParOf" srcId="{45450540-CD0C-48D2-9200-E43FD598EDF1}" destId="{3EF8ADBA-C2D8-4E5D-B0AB-0A6C032D1444}" srcOrd="0" destOrd="0" presId="urn:microsoft.com/office/officeart/2009/layout/CircleArrowProcess"/>
    <dgm:cxn modelId="{77C91230-FE8B-4D02-972B-C70741DB584C}" type="presParOf" srcId="{3EF8ADBA-C2D8-4E5D-B0AB-0A6C032D1444}" destId="{AFBD2FD2-7470-48D3-8320-F9C862928791}" srcOrd="0" destOrd="0" presId="urn:microsoft.com/office/officeart/2009/layout/CircleArrowProcess"/>
    <dgm:cxn modelId="{012C3CFB-BEB0-41B8-8A85-DA020C2CF453}" type="presParOf" srcId="{45450540-CD0C-48D2-9200-E43FD598EDF1}" destId="{DA3F6748-2923-4481-8A73-2090FD10F7F8}" srcOrd="1" destOrd="0" presId="urn:microsoft.com/office/officeart/2009/layout/CircleArrowProcess"/>
    <dgm:cxn modelId="{A34D31F3-8C36-4656-9215-09353608C562}" type="presParOf" srcId="{45450540-CD0C-48D2-9200-E43FD598EDF1}" destId="{FBD98625-B0C2-4665-9873-6DD513BDDDA8}" srcOrd="2" destOrd="0" presId="urn:microsoft.com/office/officeart/2009/layout/CircleArrowProcess"/>
    <dgm:cxn modelId="{20AEBD87-CF27-4136-A2FE-F020C7E103A8}" type="presParOf" srcId="{FBD98625-B0C2-4665-9873-6DD513BDDDA8}" destId="{0F87CEFF-0E11-4F48-B8B3-AEFA64BFDD9F}" srcOrd="0" destOrd="0" presId="urn:microsoft.com/office/officeart/2009/layout/CircleArrowProcess"/>
    <dgm:cxn modelId="{830E8526-D824-4EE7-A8AB-0E8880B6226E}" type="presParOf" srcId="{45450540-CD0C-48D2-9200-E43FD598EDF1}" destId="{A5A46FF0-159D-4A3A-BC56-3F14DEA79FBF}" srcOrd="3" destOrd="0" presId="urn:microsoft.com/office/officeart/2009/layout/CircleArrowProcess"/>
    <dgm:cxn modelId="{269866CD-F23D-4EF3-9278-72BA69EB2C73}" type="presParOf" srcId="{45450540-CD0C-48D2-9200-E43FD598EDF1}" destId="{164A388C-3B87-4362-9CEF-3740039DEDF8}" srcOrd="4" destOrd="0" presId="urn:microsoft.com/office/officeart/2009/layout/CircleArrowProcess"/>
    <dgm:cxn modelId="{E359D4F2-2EA2-474C-A402-42FC5782A9E7}" type="presParOf" srcId="{164A388C-3B87-4362-9CEF-3740039DEDF8}" destId="{B8E85EBC-9BEC-40D7-AE69-4CF71E1EB3CB}" srcOrd="0" destOrd="0" presId="urn:microsoft.com/office/officeart/2009/layout/CircleArrowProcess"/>
    <dgm:cxn modelId="{F6D96B41-8C1F-4EF9-90A3-0270433F238C}" type="presParOf" srcId="{45450540-CD0C-48D2-9200-E43FD598EDF1}" destId="{9FE8E767-2F26-45E7-9E0C-95C0C37152D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87173-7D0C-48B9-9FC9-63EC20505D30}" type="doc">
      <dgm:prSet loTypeId="urn:microsoft.com/office/officeart/2005/8/layout/chevron1" loCatId="process" qsTypeId="urn:microsoft.com/office/officeart/2005/8/quickstyle/simple1" qsCatId="simple" csTypeId="urn:microsoft.com/office/officeart/2005/8/colors/accent1_2" csCatId="accent1" phldr="1"/>
      <dgm:spPr/>
    </dgm:pt>
    <dgm:pt modelId="{2181C148-CA18-4D77-86FA-39285A8E57A8}">
      <dgm:prSet phldrT="[Tekst]"/>
      <dgm:spPr>
        <a:solidFill>
          <a:schemeClr val="accent1"/>
        </a:solidFill>
      </dgm:spPr>
      <dgm:t>
        <a:bodyPr/>
        <a:lstStyle/>
        <a:p>
          <a:r>
            <a:rPr lang="nb-NO" dirty="0"/>
            <a:t>2001</a:t>
          </a:r>
        </a:p>
      </dgm:t>
    </dgm:pt>
    <dgm:pt modelId="{B33BEFC6-3809-4F90-A76D-E04A859725F7}" type="parTrans" cxnId="{DE334C05-8520-427C-8E44-8A3CFCB178E1}">
      <dgm:prSet/>
      <dgm:spPr/>
      <dgm:t>
        <a:bodyPr/>
        <a:lstStyle/>
        <a:p>
          <a:endParaRPr lang="nb-NO"/>
        </a:p>
      </dgm:t>
    </dgm:pt>
    <dgm:pt modelId="{4B916BFF-3DB3-435B-8A38-9B1CEFCD404B}" type="sibTrans" cxnId="{DE334C05-8520-427C-8E44-8A3CFCB178E1}">
      <dgm:prSet/>
      <dgm:spPr/>
      <dgm:t>
        <a:bodyPr/>
        <a:lstStyle/>
        <a:p>
          <a:endParaRPr lang="nb-NO"/>
        </a:p>
      </dgm:t>
    </dgm:pt>
    <dgm:pt modelId="{9CD8226C-4819-449F-A246-919393F9E828}">
      <dgm:prSet phldrT="[Tekst]"/>
      <dgm:spPr/>
      <dgm:t>
        <a:bodyPr/>
        <a:lstStyle/>
        <a:p>
          <a:r>
            <a:rPr lang="nb-NO" dirty="0"/>
            <a:t>2006</a:t>
          </a:r>
        </a:p>
      </dgm:t>
    </dgm:pt>
    <dgm:pt modelId="{738BAEED-FB6B-4E9B-8EC2-BE0F868BEE96}" type="parTrans" cxnId="{2FAC9919-EF7F-4867-A228-FC7164A28FDF}">
      <dgm:prSet/>
      <dgm:spPr/>
      <dgm:t>
        <a:bodyPr/>
        <a:lstStyle/>
        <a:p>
          <a:endParaRPr lang="nb-NO"/>
        </a:p>
      </dgm:t>
    </dgm:pt>
    <dgm:pt modelId="{50992DFB-02C1-4CA6-A8F6-52A9EBCFE0D6}" type="sibTrans" cxnId="{2FAC9919-EF7F-4867-A228-FC7164A28FDF}">
      <dgm:prSet/>
      <dgm:spPr/>
      <dgm:t>
        <a:bodyPr/>
        <a:lstStyle/>
        <a:p>
          <a:endParaRPr lang="nb-NO"/>
        </a:p>
      </dgm:t>
    </dgm:pt>
    <dgm:pt modelId="{556D07AD-BB6F-4EFF-A877-94FB703CF758}">
      <dgm:prSet phldrT="[Tekst]"/>
      <dgm:spPr>
        <a:solidFill>
          <a:schemeClr val="accent1"/>
        </a:solidFill>
      </dgm:spPr>
      <dgm:t>
        <a:bodyPr/>
        <a:lstStyle/>
        <a:p>
          <a:r>
            <a:rPr lang="nb-NO" dirty="0"/>
            <a:t>2010</a:t>
          </a:r>
        </a:p>
      </dgm:t>
    </dgm:pt>
    <dgm:pt modelId="{1D48704E-0E7A-40CD-9696-237535D7D635}" type="parTrans" cxnId="{644E7194-3EE5-4053-925E-78D46738A141}">
      <dgm:prSet/>
      <dgm:spPr/>
      <dgm:t>
        <a:bodyPr/>
        <a:lstStyle/>
        <a:p>
          <a:endParaRPr lang="nb-NO"/>
        </a:p>
      </dgm:t>
    </dgm:pt>
    <dgm:pt modelId="{7A8FD970-760C-4855-A058-AB34777A0D2E}" type="sibTrans" cxnId="{644E7194-3EE5-4053-925E-78D46738A141}">
      <dgm:prSet/>
      <dgm:spPr/>
      <dgm:t>
        <a:bodyPr/>
        <a:lstStyle/>
        <a:p>
          <a:endParaRPr lang="nb-NO"/>
        </a:p>
      </dgm:t>
    </dgm:pt>
    <dgm:pt modelId="{2A1410B6-90B3-4CB1-BEB7-E49259E8E4A9}">
      <dgm:prSet phldrT="[Tekst]"/>
      <dgm:spPr>
        <a:solidFill>
          <a:schemeClr val="accent1"/>
        </a:solidFill>
      </dgm:spPr>
      <dgm:t>
        <a:bodyPr/>
        <a:lstStyle/>
        <a:p>
          <a:r>
            <a:rPr lang="nb-NO" dirty="0"/>
            <a:t>2020</a:t>
          </a:r>
        </a:p>
      </dgm:t>
    </dgm:pt>
    <dgm:pt modelId="{0FE0D2BD-45E8-4544-93A5-626839949AF8}" type="parTrans" cxnId="{1DA736A9-D773-4BBE-BACA-61A30977BF13}">
      <dgm:prSet/>
      <dgm:spPr/>
      <dgm:t>
        <a:bodyPr/>
        <a:lstStyle/>
        <a:p>
          <a:endParaRPr lang="nb-NO"/>
        </a:p>
      </dgm:t>
    </dgm:pt>
    <dgm:pt modelId="{3E886E91-7E54-4EC0-94F3-796EB76DA9E0}" type="sibTrans" cxnId="{1DA736A9-D773-4BBE-BACA-61A30977BF13}">
      <dgm:prSet/>
      <dgm:spPr/>
      <dgm:t>
        <a:bodyPr/>
        <a:lstStyle/>
        <a:p>
          <a:endParaRPr lang="nb-NO"/>
        </a:p>
      </dgm:t>
    </dgm:pt>
    <dgm:pt modelId="{2F3F0C5E-CC7C-4A29-A8B8-E5D62749643F}">
      <dgm:prSet phldrT="[Tekst]"/>
      <dgm:spPr>
        <a:solidFill>
          <a:srgbClr val="FFC000"/>
        </a:solidFill>
      </dgm:spPr>
      <dgm:t>
        <a:bodyPr/>
        <a:lstStyle/>
        <a:p>
          <a:r>
            <a:rPr lang="nb-NO" dirty="0"/>
            <a:t>2021</a:t>
          </a:r>
        </a:p>
      </dgm:t>
    </dgm:pt>
    <dgm:pt modelId="{604A07A0-91BD-4057-9F35-69E989A186B7}" type="parTrans" cxnId="{4C57FBE0-B87F-4E27-A2E8-613C88C6244F}">
      <dgm:prSet/>
      <dgm:spPr/>
      <dgm:t>
        <a:bodyPr/>
        <a:lstStyle/>
        <a:p>
          <a:endParaRPr lang="nb-NO"/>
        </a:p>
      </dgm:t>
    </dgm:pt>
    <dgm:pt modelId="{11CF71DB-92C9-4ADB-9129-B061DC8C6D05}" type="sibTrans" cxnId="{4C57FBE0-B87F-4E27-A2E8-613C88C6244F}">
      <dgm:prSet/>
      <dgm:spPr/>
      <dgm:t>
        <a:bodyPr/>
        <a:lstStyle/>
        <a:p>
          <a:endParaRPr lang="nb-NO"/>
        </a:p>
      </dgm:t>
    </dgm:pt>
    <dgm:pt modelId="{10AB0E7F-93A7-4A53-B6BC-004C72364122}">
      <dgm:prSet phldrT="[Tekst]"/>
      <dgm:spPr/>
      <dgm:t>
        <a:bodyPr/>
        <a:lstStyle/>
        <a:p>
          <a:r>
            <a:rPr lang="nb-NO" dirty="0"/>
            <a:t>?</a:t>
          </a:r>
        </a:p>
      </dgm:t>
    </dgm:pt>
    <dgm:pt modelId="{3DE1563D-2454-447B-B606-F6C57E605DC6}" type="parTrans" cxnId="{89B241D8-856E-476D-9A7F-ACF3EB0EC2BB}">
      <dgm:prSet/>
      <dgm:spPr/>
      <dgm:t>
        <a:bodyPr/>
        <a:lstStyle/>
        <a:p>
          <a:endParaRPr lang="nb-NO"/>
        </a:p>
      </dgm:t>
    </dgm:pt>
    <dgm:pt modelId="{5819D8E9-1DF4-4B02-99F3-AC3D43D92E25}" type="sibTrans" cxnId="{89B241D8-856E-476D-9A7F-ACF3EB0EC2BB}">
      <dgm:prSet/>
      <dgm:spPr/>
      <dgm:t>
        <a:bodyPr/>
        <a:lstStyle/>
        <a:p>
          <a:endParaRPr lang="nb-NO"/>
        </a:p>
      </dgm:t>
    </dgm:pt>
    <dgm:pt modelId="{9192FC1C-886B-4198-ACA6-709FA307C087}" type="pres">
      <dgm:prSet presAssocID="{A4287173-7D0C-48B9-9FC9-63EC20505D30}" presName="Name0" presStyleCnt="0">
        <dgm:presLayoutVars>
          <dgm:dir/>
          <dgm:animLvl val="lvl"/>
          <dgm:resizeHandles val="exact"/>
        </dgm:presLayoutVars>
      </dgm:prSet>
      <dgm:spPr/>
    </dgm:pt>
    <dgm:pt modelId="{321B4483-9A70-491B-9C16-F0C87F6C8F39}" type="pres">
      <dgm:prSet presAssocID="{2181C148-CA18-4D77-86FA-39285A8E57A8}" presName="parTxOnly" presStyleLbl="node1" presStyleIdx="0" presStyleCnt="6">
        <dgm:presLayoutVars>
          <dgm:chMax val="0"/>
          <dgm:chPref val="0"/>
          <dgm:bulletEnabled val="1"/>
        </dgm:presLayoutVars>
      </dgm:prSet>
      <dgm:spPr/>
      <dgm:t>
        <a:bodyPr/>
        <a:lstStyle/>
        <a:p>
          <a:endParaRPr lang="nb-NO"/>
        </a:p>
      </dgm:t>
    </dgm:pt>
    <dgm:pt modelId="{DFDA22F7-3548-49B8-9C5C-E26D14D8D69F}" type="pres">
      <dgm:prSet presAssocID="{4B916BFF-3DB3-435B-8A38-9B1CEFCD404B}" presName="parTxOnlySpace" presStyleCnt="0"/>
      <dgm:spPr/>
    </dgm:pt>
    <dgm:pt modelId="{7F9F5333-8550-49C1-A9B7-C62D8913BB34}" type="pres">
      <dgm:prSet presAssocID="{9CD8226C-4819-449F-A246-919393F9E828}" presName="parTxOnly" presStyleLbl="node1" presStyleIdx="1" presStyleCnt="6">
        <dgm:presLayoutVars>
          <dgm:chMax val="0"/>
          <dgm:chPref val="0"/>
          <dgm:bulletEnabled val="1"/>
        </dgm:presLayoutVars>
      </dgm:prSet>
      <dgm:spPr/>
      <dgm:t>
        <a:bodyPr/>
        <a:lstStyle/>
        <a:p>
          <a:endParaRPr lang="nb-NO"/>
        </a:p>
      </dgm:t>
    </dgm:pt>
    <dgm:pt modelId="{A1CF5B91-A9F3-4936-834E-EDCCB6421CC9}" type="pres">
      <dgm:prSet presAssocID="{50992DFB-02C1-4CA6-A8F6-52A9EBCFE0D6}" presName="parTxOnlySpace" presStyleCnt="0"/>
      <dgm:spPr/>
    </dgm:pt>
    <dgm:pt modelId="{59A53EA4-4E5C-4FC5-AB86-0A6A02910FC6}" type="pres">
      <dgm:prSet presAssocID="{556D07AD-BB6F-4EFF-A877-94FB703CF758}" presName="parTxOnly" presStyleLbl="node1" presStyleIdx="2" presStyleCnt="6">
        <dgm:presLayoutVars>
          <dgm:chMax val="0"/>
          <dgm:chPref val="0"/>
          <dgm:bulletEnabled val="1"/>
        </dgm:presLayoutVars>
      </dgm:prSet>
      <dgm:spPr/>
      <dgm:t>
        <a:bodyPr/>
        <a:lstStyle/>
        <a:p>
          <a:endParaRPr lang="nb-NO"/>
        </a:p>
      </dgm:t>
    </dgm:pt>
    <dgm:pt modelId="{7FB2B34F-32EE-4C89-87AC-495BBFCF0586}" type="pres">
      <dgm:prSet presAssocID="{7A8FD970-760C-4855-A058-AB34777A0D2E}" presName="parTxOnlySpace" presStyleCnt="0"/>
      <dgm:spPr/>
    </dgm:pt>
    <dgm:pt modelId="{1DCBAB09-442F-4813-A73D-05A36D8893C4}" type="pres">
      <dgm:prSet presAssocID="{2A1410B6-90B3-4CB1-BEB7-E49259E8E4A9}" presName="parTxOnly" presStyleLbl="node1" presStyleIdx="3" presStyleCnt="6">
        <dgm:presLayoutVars>
          <dgm:chMax val="0"/>
          <dgm:chPref val="0"/>
          <dgm:bulletEnabled val="1"/>
        </dgm:presLayoutVars>
      </dgm:prSet>
      <dgm:spPr/>
      <dgm:t>
        <a:bodyPr/>
        <a:lstStyle/>
        <a:p>
          <a:endParaRPr lang="nb-NO"/>
        </a:p>
      </dgm:t>
    </dgm:pt>
    <dgm:pt modelId="{17C26F92-5629-46FD-B964-0A25E12603BE}" type="pres">
      <dgm:prSet presAssocID="{3E886E91-7E54-4EC0-94F3-796EB76DA9E0}" presName="parTxOnlySpace" presStyleCnt="0"/>
      <dgm:spPr/>
    </dgm:pt>
    <dgm:pt modelId="{7CDC244E-77AE-4596-94C8-2DB7591B77CE}" type="pres">
      <dgm:prSet presAssocID="{2F3F0C5E-CC7C-4A29-A8B8-E5D62749643F}" presName="parTxOnly" presStyleLbl="node1" presStyleIdx="4" presStyleCnt="6">
        <dgm:presLayoutVars>
          <dgm:chMax val="0"/>
          <dgm:chPref val="0"/>
          <dgm:bulletEnabled val="1"/>
        </dgm:presLayoutVars>
      </dgm:prSet>
      <dgm:spPr/>
      <dgm:t>
        <a:bodyPr/>
        <a:lstStyle/>
        <a:p>
          <a:endParaRPr lang="nb-NO"/>
        </a:p>
      </dgm:t>
    </dgm:pt>
    <dgm:pt modelId="{B4066A25-59C2-434C-B47B-81E0C9363FF1}" type="pres">
      <dgm:prSet presAssocID="{11CF71DB-92C9-4ADB-9129-B061DC8C6D05}" presName="parTxOnlySpace" presStyleCnt="0"/>
      <dgm:spPr/>
    </dgm:pt>
    <dgm:pt modelId="{3C06F5CE-7C83-4E92-BE08-EBC4358C49FC}" type="pres">
      <dgm:prSet presAssocID="{10AB0E7F-93A7-4A53-B6BC-004C72364122}" presName="parTxOnly" presStyleLbl="node1" presStyleIdx="5" presStyleCnt="6">
        <dgm:presLayoutVars>
          <dgm:chMax val="0"/>
          <dgm:chPref val="0"/>
          <dgm:bulletEnabled val="1"/>
        </dgm:presLayoutVars>
      </dgm:prSet>
      <dgm:spPr/>
      <dgm:t>
        <a:bodyPr/>
        <a:lstStyle/>
        <a:p>
          <a:endParaRPr lang="nb-NO"/>
        </a:p>
      </dgm:t>
    </dgm:pt>
  </dgm:ptLst>
  <dgm:cxnLst>
    <dgm:cxn modelId="{53BAA0C5-15DC-493D-A93D-8CB3487714D4}" type="presOf" srcId="{2A1410B6-90B3-4CB1-BEB7-E49259E8E4A9}" destId="{1DCBAB09-442F-4813-A73D-05A36D8893C4}" srcOrd="0" destOrd="0" presId="urn:microsoft.com/office/officeart/2005/8/layout/chevron1"/>
    <dgm:cxn modelId="{DE334C05-8520-427C-8E44-8A3CFCB178E1}" srcId="{A4287173-7D0C-48B9-9FC9-63EC20505D30}" destId="{2181C148-CA18-4D77-86FA-39285A8E57A8}" srcOrd="0" destOrd="0" parTransId="{B33BEFC6-3809-4F90-A76D-E04A859725F7}" sibTransId="{4B916BFF-3DB3-435B-8A38-9B1CEFCD404B}"/>
    <dgm:cxn modelId="{89B241D8-856E-476D-9A7F-ACF3EB0EC2BB}" srcId="{A4287173-7D0C-48B9-9FC9-63EC20505D30}" destId="{10AB0E7F-93A7-4A53-B6BC-004C72364122}" srcOrd="5" destOrd="0" parTransId="{3DE1563D-2454-447B-B606-F6C57E605DC6}" sibTransId="{5819D8E9-1DF4-4B02-99F3-AC3D43D92E25}"/>
    <dgm:cxn modelId="{2F472DBA-FD55-4FD0-929E-4F0CCDD105DD}" type="presOf" srcId="{9CD8226C-4819-449F-A246-919393F9E828}" destId="{7F9F5333-8550-49C1-A9B7-C62D8913BB34}" srcOrd="0" destOrd="0" presId="urn:microsoft.com/office/officeart/2005/8/layout/chevron1"/>
    <dgm:cxn modelId="{7B119846-A03D-4678-9C8F-241A6BCE1EAD}" type="presOf" srcId="{10AB0E7F-93A7-4A53-B6BC-004C72364122}" destId="{3C06F5CE-7C83-4E92-BE08-EBC4358C49FC}" srcOrd="0" destOrd="0" presId="urn:microsoft.com/office/officeart/2005/8/layout/chevron1"/>
    <dgm:cxn modelId="{8095ACB9-00F0-415A-BD23-1093715B8BF4}" type="presOf" srcId="{2F3F0C5E-CC7C-4A29-A8B8-E5D62749643F}" destId="{7CDC244E-77AE-4596-94C8-2DB7591B77CE}" srcOrd="0" destOrd="0" presId="urn:microsoft.com/office/officeart/2005/8/layout/chevron1"/>
    <dgm:cxn modelId="{2662846F-759E-4C75-8335-13256376A884}" type="presOf" srcId="{2181C148-CA18-4D77-86FA-39285A8E57A8}" destId="{321B4483-9A70-491B-9C16-F0C87F6C8F39}" srcOrd="0" destOrd="0" presId="urn:microsoft.com/office/officeart/2005/8/layout/chevron1"/>
    <dgm:cxn modelId="{4C57FBE0-B87F-4E27-A2E8-613C88C6244F}" srcId="{A4287173-7D0C-48B9-9FC9-63EC20505D30}" destId="{2F3F0C5E-CC7C-4A29-A8B8-E5D62749643F}" srcOrd="4" destOrd="0" parTransId="{604A07A0-91BD-4057-9F35-69E989A186B7}" sibTransId="{11CF71DB-92C9-4ADB-9129-B061DC8C6D05}"/>
    <dgm:cxn modelId="{1DA736A9-D773-4BBE-BACA-61A30977BF13}" srcId="{A4287173-7D0C-48B9-9FC9-63EC20505D30}" destId="{2A1410B6-90B3-4CB1-BEB7-E49259E8E4A9}" srcOrd="3" destOrd="0" parTransId="{0FE0D2BD-45E8-4544-93A5-626839949AF8}" sibTransId="{3E886E91-7E54-4EC0-94F3-796EB76DA9E0}"/>
    <dgm:cxn modelId="{53FE7906-E2D1-4DB4-A14E-69421CB3DC3C}" type="presOf" srcId="{A4287173-7D0C-48B9-9FC9-63EC20505D30}" destId="{9192FC1C-886B-4198-ACA6-709FA307C087}" srcOrd="0" destOrd="0" presId="urn:microsoft.com/office/officeart/2005/8/layout/chevron1"/>
    <dgm:cxn modelId="{2FAC9919-EF7F-4867-A228-FC7164A28FDF}" srcId="{A4287173-7D0C-48B9-9FC9-63EC20505D30}" destId="{9CD8226C-4819-449F-A246-919393F9E828}" srcOrd="1" destOrd="0" parTransId="{738BAEED-FB6B-4E9B-8EC2-BE0F868BEE96}" sibTransId="{50992DFB-02C1-4CA6-A8F6-52A9EBCFE0D6}"/>
    <dgm:cxn modelId="{644E7194-3EE5-4053-925E-78D46738A141}" srcId="{A4287173-7D0C-48B9-9FC9-63EC20505D30}" destId="{556D07AD-BB6F-4EFF-A877-94FB703CF758}" srcOrd="2" destOrd="0" parTransId="{1D48704E-0E7A-40CD-9696-237535D7D635}" sibTransId="{7A8FD970-760C-4855-A058-AB34777A0D2E}"/>
    <dgm:cxn modelId="{5DA160A0-4515-4ECE-82F6-D7C2FE8369CC}" type="presOf" srcId="{556D07AD-BB6F-4EFF-A877-94FB703CF758}" destId="{59A53EA4-4E5C-4FC5-AB86-0A6A02910FC6}" srcOrd="0" destOrd="0" presId="urn:microsoft.com/office/officeart/2005/8/layout/chevron1"/>
    <dgm:cxn modelId="{30942632-57CA-4EB8-8236-6A3B62189823}" type="presParOf" srcId="{9192FC1C-886B-4198-ACA6-709FA307C087}" destId="{321B4483-9A70-491B-9C16-F0C87F6C8F39}" srcOrd="0" destOrd="0" presId="urn:microsoft.com/office/officeart/2005/8/layout/chevron1"/>
    <dgm:cxn modelId="{31C2F172-FB45-483E-AF0C-DFC3CBB1CF54}" type="presParOf" srcId="{9192FC1C-886B-4198-ACA6-709FA307C087}" destId="{DFDA22F7-3548-49B8-9C5C-E26D14D8D69F}" srcOrd="1" destOrd="0" presId="urn:microsoft.com/office/officeart/2005/8/layout/chevron1"/>
    <dgm:cxn modelId="{28A34347-4FB9-47FA-9507-93763945E615}" type="presParOf" srcId="{9192FC1C-886B-4198-ACA6-709FA307C087}" destId="{7F9F5333-8550-49C1-A9B7-C62D8913BB34}" srcOrd="2" destOrd="0" presId="urn:microsoft.com/office/officeart/2005/8/layout/chevron1"/>
    <dgm:cxn modelId="{6D7702D5-7734-4BB9-8BB0-F4C3EB4457C5}" type="presParOf" srcId="{9192FC1C-886B-4198-ACA6-709FA307C087}" destId="{A1CF5B91-A9F3-4936-834E-EDCCB6421CC9}" srcOrd="3" destOrd="0" presId="urn:microsoft.com/office/officeart/2005/8/layout/chevron1"/>
    <dgm:cxn modelId="{E3692185-1739-4BA3-B4F9-4D3DB0098AC7}" type="presParOf" srcId="{9192FC1C-886B-4198-ACA6-709FA307C087}" destId="{59A53EA4-4E5C-4FC5-AB86-0A6A02910FC6}" srcOrd="4" destOrd="0" presId="urn:microsoft.com/office/officeart/2005/8/layout/chevron1"/>
    <dgm:cxn modelId="{3ADDADC4-C2D8-4F62-B6E0-06FF2CD8D1DD}" type="presParOf" srcId="{9192FC1C-886B-4198-ACA6-709FA307C087}" destId="{7FB2B34F-32EE-4C89-87AC-495BBFCF0586}" srcOrd="5" destOrd="0" presId="urn:microsoft.com/office/officeart/2005/8/layout/chevron1"/>
    <dgm:cxn modelId="{72E88BAB-D847-4AFB-838E-D898D54D100D}" type="presParOf" srcId="{9192FC1C-886B-4198-ACA6-709FA307C087}" destId="{1DCBAB09-442F-4813-A73D-05A36D8893C4}" srcOrd="6" destOrd="0" presId="urn:microsoft.com/office/officeart/2005/8/layout/chevron1"/>
    <dgm:cxn modelId="{66649EC7-FF3A-450B-B3C7-93F95D7E5DAF}" type="presParOf" srcId="{9192FC1C-886B-4198-ACA6-709FA307C087}" destId="{17C26F92-5629-46FD-B964-0A25E12603BE}" srcOrd="7" destOrd="0" presId="urn:microsoft.com/office/officeart/2005/8/layout/chevron1"/>
    <dgm:cxn modelId="{298D51EA-C5C1-4195-9E4E-D72529EBC950}" type="presParOf" srcId="{9192FC1C-886B-4198-ACA6-709FA307C087}" destId="{7CDC244E-77AE-4596-94C8-2DB7591B77CE}" srcOrd="8" destOrd="0" presId="urn:microsoft.com/office/officeart/2005/8/layout/chevron1"/>
    <dgm:cxn modelId="{10AB51D1-D3D7-4F10-8C22-336EF67D4887}" type="presParOf" srcId="{9192FC1C-886B-4198-ACA6-709FA307C087}" destId="{B4066A25-59C2-434C-B47B-81E0C9363FF1}" srcOrd="9" destOrd="0" presId="urn:microsoft.com/office/officeart/2005/8/layout/chevron1"/>
    <dgm:cxn modelId="{F7D91C9A-BFF2-4DAC-99B7-244B28D8AF71}" type="presParOf" srcId="{9192FC1C-886B-4198-ACA6-709FA307C087}" destId="{3C06F5CE-7C83-4E92-BE08-EBC4358C49F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9FD521-7D09-4766-8F2F-6A06B0EBFC43}" type="doc">
      <dgm:prSet loTypeId="urn:microsoft.com/office/officeart/2005/8/layout/hProcess9" loCatId="process" qsTypeId="urn:microsoft.com/office/officeart/2005/8/quickstyle/simple1" qsCatId="simple" csTypeId="urn:microsoft.com/office/officeart/2005/8/colors/accent1_2" csCatId="accent1" phldr="1"/>
      <dgm:spPr/>
    </dgm:pt>
    <dgm:pt modelId="{FCC68A08-5C7A-4B8B-949C-9736764971E4}">
      <dgm:prSet phldrT="[Tekst]"/>
      <dgm:spPr/>
      <dgm:t>
        <a:bodyPr/>
        <a:lstStyle/>
        <a:p>
          <a:r>
            <a:rPr lang="nb-NO" dirty="0">
              <a:solidFill>
                <a:schemeClr val="tx1"/>
              </a:solidFill>
            </a:rPr>
            <a:t>0</a:t>
          </a:r>
        </a:p>
      </dgm:t>
    </dgm:pt>
    <dgm:pt modelId="{1EDFDF8B-802A-469D-A63C-8CDE614BF184}" type="parTrans" cxnId="{D42613B5-332A-4874-8453-EB5A7FBF307F}">
      <dgm:prSet/>
      <dgm:spPr/>
      <dgm:t>
        <a:bodyPr/>
        <a:lstStyle/>
        <a:p>
          <a:endParaRPr lang="nb-NO"/>
        </a:p>
      </dgm:t>
    </dgm:pt>
    <dgm:pt modelId="{73F73B4B-EF90-4711-91B0-211DF15312C2}" type="sibTrans" cxnId="{D42613B5-332A-4874-8453-EB5A7FBF307F}">
      <dgm:prSet/>
      <dgm:spPr/>
      <dgm:t>
        <a:bodyPr/>
        <a:lstStyle/>
        <a:p>
          <a:endParaRPr lang="nb-NO"/>
        </a:p>
      </dgm:t>
    </dgm:pt>
    <dgm:pt modelId="{B7423DFB-44BA-4B0C-A1EB-6F9128838447}">
      <dgm:prSet phldrT="[Tekst]"/>
      <dgm:spPr/>
      <dgm:t>
        <a:bodyPr/>
        <a:lstStyle/>
        <a:p>
          <a:r>
            <a:rPr lang="nb-NO" dirty="0">
              <a:solidFill>
                <a:schemeClr val="tx1"/>
              </a:solidFill>
            </a:rPr>
            <a:t>1 år</a:t>
          </a:r>
        </a:p>
      </dgm:t>
    </dgm:pt>
    <dgm:pt modelId="{58824C9B-2E17-4EBC-A4CF-6237461EF9FF}" type="parTrans" cxnId="{BA57AEC1-FF52-40D5-A8BD-ACFECCCC5948}">
      <dgm:prSet/>
      <dgm:spPr/>
      <dgm:t>
        <a:bodyPr/>
        <a:lstStyle/>
        <a:p>
          <a:endParaRPr lang="nb-NO"/>
        </a:p>
      </dgm:t>
    </dgm:pt>
    <dgm:pt modelId="{B2BF6984-4405-4E60-A1A0-E8AAE2FC861D}" type="sibTrans" cxnId="{BA57AEC1-FF52-40D5-A8BD-ACFECCCC5948}">
      <dgm:prSet/>
      <dgm:spPr/>
      <dgm:t>
        <a:bodyPr/>
        <a:lstStyle/>
        <a:p>
          <a:endParaRPr lang="nb-NO"/>
        </a:p>
      </dgm:t>
    </dgm:pt>
    <dgm:pt modelId="{D96FC8B4-9210-441F-8674-7863EA264009}">
      <dgm:prSet phldrT="[Tekst]"/>
      <dgm:spPr/>
      <dgm:t>
        <a:bodyPr/>
        <a:lstStyle/>
        <a:p>
          <a:r>
            <a:rPr lang="nb-NO" dirty="0">
              <a:solidFill>
                <a:schemeClr val="tx1"/>
              </a:solidFill>
            </a:rPr>
            <a:t>2 år</a:t>
          </a:r>
        </a:p>
      </dgm:t>
    </dgm:pt>
    <dgm:pt modelId="{CB28F248-CCFA-4DDC-9DF6-8AFCAD57A298}" type="parTrans" cxnId="{A48B7C37-14FE-4AE7-956E-8D0AC909379E}">
      <dgm:prSet/>
      <dgm:spPr/>
      <dgm:t>
        <a:bodyPr/>
        <a:lstStyle/>
        <a:p>
          <a:endParaRPr lang="nb-NO"/>
        </a:p>
      </dgm:t>
    </dgm:pt>
    <dgm:pt modelId="{664C9B37-A728-4166-87C3-2C6176C85B42}" type="sibTrans" cxnId="{A48B7C37-14FE-4AE7-956E-8D0AC909379E}">
      <dgm:prSet/>
      <dgm:spPr/>
      <dgm:t>
        <a:bodyPr/>
        <a:lstStyle/>
        <a:p>
          <a:endParaRPr lang="nb-NO"/>
        </a:p>
      </dgm:t>
    </dgm:pt>
    <dgm:pt modelId="{0609D47B-5A2A-417F-8938-4D52F4FD85C1}">
      <dgm:prSet phldrT="[Teks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nb-NO" dirty="0">
              <a:solidFill>
                <a:schemeClr val="tx1"/>
              </a:solidFill>
            </a:rPr>
            <a:t>11 år</a:t>
          </a:r>
        </a:p>
      </dgm:t>
    </dgm:pt>
    <dgm:pt modelId="{7A39632C-5415-4AB1-9103-33990B1779A3}" type="parTrans" cxnId="{250BA845-3180-45B0-8453-48F6C63294F8}">
      <dgm:prSet/>
      <dgm:spPr/>
      <dgm:t>
        <a:bodyPr/>
        <a:lstStyle/>
        <a:p>
          <a:endParaRPr lang="nb-NO"/>
        </a:p>
      </dgm:t>
    </dgm:pt>
    <dgm:pt modelId="{4F5A8282-465E-4599-A60E-0DCB69845CB4}" type="sibTrans" cxnId="{250BA845-3180-45B0-8453-48F6C63294F8}">
      <dgm:prSet/>
      <dgm:spPr/>
      <dgm:t>
        <a:bodyPr/>
        <a:lstStyle/>
        <a:p>
          <a:endParaRPr lang="nb-NO"/>
        </a:p>
      </dgm:t>
    </dgm:pt>
    <dgm:pt modelId="{676C478A-D3AC-496D-8FE8-7DCC6EC1CD88}">
      <dgm:prSet phldrT="[Tekst]"/>
      <dgm:spPr/>
      <dgm:t>
        <a:bodyPr/>
        <a:lstStyle/>
        <a:p>
          <a:r>
            <a:rPr lang="nb-NO" dirty="0">
              <a:solidFill>
                <a:schemeClr val="tx1"/>
              </a:solidFill>
            </a:rPr>
            <a:t>3 år</a:t>
          </a:r>
        </a:p>
      </dgm:t>
    </dgm:pt>
    <dgm:pt modelId="{1F52B03E-2410-41A5-BA22-13EA7A856729}" type="parTrans" cxnId="{F7D646B0-0385-4168-85C5-98F312EE684A}">
      <dgm:prSet/>
      <dgm:spPr/>
      <dgm:t>
        <a:bodyPr/>
        <a:lstStyle/>
        <a:p>
          <a:endParaRPr lang="nb-NO"/>
        </a:p>
      </dgm:t>
    </dgm:pt>
    <dgm:pt modelId="{3CE57647-28BC-4A24-B68E-7D696A0703CF}" type="sibTrans" cxnId="{F7D646B0-0385-4168-85C5-98F312EE684A}">
      <dgm:prSet/>
      <dgm:spPr/>
      <dgm:t>
        <a:bodyPr/>
        <a:lstStyle/>
        <a:p>
          <a:endParaRPr lang="nb-NO"/>
        </a:p>
      </dgm:t>
    </dgm:pt>
    <dgm:pt modelId="{B3B78764-B553-4FBE-9E96-5B5850825B17}">
      <dgm:prSet phldrT="[Tekst]"/>
      <dgm:spPr/>
      <dgm:t>
        <a:bodyPr/>
        <a:lstStyle/>
        <a:p>
          <a:r>
            <a:rPr lang="nb-NO" dirty="0">
              <a:solidFill>
                <a:schemeClr val="tx1"/>
              </a:solidFill>
            </a:rPr>
            <a:t>4 år</a:t>
          </a:r>
        </a:p>
      </dgm:t>
    </dgm:pt>
    <dgm:pt modelId="{866B457B-E288-4409-A710-522002D52675}" type="parTrans" cxnId="{1F900B4B-2300-4987-9939-F16D2F2661C9}">
      <dgm:prSet/>
      <dgm:spPr/>
      <dgm:t>
        <a:bodyPr/>
        <a:lstStyle/>
        <a:p>
          <a:endParaRPr lang="nb-NO"/>
        </a:p>
      </dgm:t>
    </dgm:pt>
    <dgm:pt modelId="{B11C1CF1-A46A-4A67-89E8-A859C59AF85B}" type="sibTrans" cxnId="{1F900B4B-2300-4987-9939-F16D2F2661C9}">
      <dgm:prSet/>
      <dgm:spPr/>
      <dgm:t>
        <a:bodyPr/>
        <a:lstStyle/>
        <a:p>
          <a:endParaRPr lang="nb-NO"/>
        </a:p>
      </dgm:t>
    </dgm:pt>
    <dgm:pt modelId="{8EE38D55-DF13-4F14-B12D-C812BB2A8C86}">
      <dgm:prSet phldrT="[Tekst]"/>
      <dgm:spPr/>
      <dgm:t>
        <a:bodyPr/>
        <a:lstStyle/>
        <a:p>
          <a:r>
            <a:rPr lang="nb-NO" dirty="0">
              <a:solidFill>
                <a:schemeClr val="tx1"/>
              </a:solidFill>
            </a:rPr>
            <a:t>5 år</a:t>
          </a:r>
        </a:p>
      </dgm:t>
    </dgm:pt>
    <dgm:pt modelId="{1117CDFC-B2C9-4EDD-B7FF-94E4B3253360}" type="parTrans" cxnId="{CE4E0E35-C867-4A2F-AD27-0165926C9636}">
      <dgm:prSet/>
      <dgm:spPr/>
      <dgm:t>
        <a:bodyPr/>
        <a:lstStyle/>
        <a:p>
          <a:endParaRPr lang="nb-NO"/>
        </a:p>
      </dgm:t>
    </dgm:pt>
    <dgm:pt modelId="{DDF8E71D-1B41-4D12-824B-022883A67595}" type="sibTrans" cxnId="{CE4E0E35-C867-4A2F-AD27-0165926C9636}">
      <dgm:prSet/>
      <dgm:spPr/>
      <dgm:t>
        <a:bodyPr/>
        <a:lstStyle/>
        <a:p>
          <a:endParaRPr lang="nb-NO"/>
        </a:p>
      </dgm:t>
    </dgm:pt>
    <dgm:pt modelId="{79DADF3E-435C-4F71-A5E0-B47691DF546C}">
      <dgm:prSet phldrT="[Tekst]"/>
      <dgm:spPr/>
      <dgm:t>
        <a:bodyPr/>
        <a:lstStyle/>
        <a:p>
          <a:r>
            <a:rPr lang="nb-NO" dirty="0">
              <a:solidFill>
                <a:schemeClr val="tx1"/>
              </a:solidFill>
            </a:rPr>
            <a:t>6år</a:t>
          </a:r>
        </a:p>
      </dgm:t>
    </dgm:pt>
    <dgm:pt modelId="{C73F50B1-0F84-46DF-93C7-FB3744A0BF9D}" type="parTrans" cxnId="{C9D58806-4968-4A9A-BDE6-16E71005FEDE}">
      <dgm:prSet/>
      <dgm:spPr/>
      <dgm:t>
        <a:bodyPr/>
        <a:lstStyle/>
        <a:p>
          <a:endParaRPr lang="nb-NO"/>
        </a:p>
      </dgm:t>
    </dgm:pt>
    <dgm:pt modelId="{EC74A2F2-28AC-45E9-9E57-FAA9E085B93B}" type="sibTrans" cxnId="{C9D58806-4968-4A9A-BDE6-16E71005FEDE}">
      <dgm:prSet/>
      <dgm:spPr/>
      <dgm:t>
        <a:bodyPr/>
        <a:lstStyle/>
        <a:p>
          <a:endParaRPr lang="nb-NO"/>
        </a:p>
      </dgm:t>
    </dgm:pt>
    <dgm:pt modelId="{9DA0082D-4D80-4700-A345-F8A51377B0CF}">
      <dgm:prSet phldrT="[Teks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nb-NO" dirty="0">
              <a:solidFill>
                <a:schemeClr val="tx1"/>
              </a:solidFill>
            </a:rPr>
            <a:t>7 år</a:t>
          </a:r>
        </a:p>
      </dgm:t>
    </dgm:pt>
    <dgm:pt modelId="{C714E750-CDC6-4730-AF34-50EA3C5DE99F}" type="parTrans" cxnId="{5C2569FF-4E4E-4578-9FDA-0FDE65FBAAD8}">
      <dgm:prSet/>
      <dgm:spPr/>
      <dgm:t>
        <a:bodyPr/>
        <a:lstStyle/>
        <a:p>
          <a:endParaRPr lang="nb-NO"/>
        </a:p>
      </dgm:t>
    </dgm:pt>
    <dgm:pt modelId="{87A91B12-3B6E-4C20-A26D-4ACD8CC4692D}" type="sibTrans" cxnId="{5C2569FF-4E4E-4578-9FDA-0FDE65FBAAD8}">
      <dgm:prSet/>
      <dgm:spPr/>
      <dgm:t>
        <a:bodyPr/>
        <a:lstStyle/>
        <a:p>
          <a:endParaRPr lang="nb-NO"/>
        </a:p>
      </dgm:t>
    </dgm:pt>
    <dgm:pt modelId="{957BB109-24DC-4838-9FAD-81A0A124F9C2}">
      <dgm:prSet phldrT="[Tekst]"/>
      <dgm:spPr/>
      <dgm:t>
        <a:bodyPr/>
        <a:lstStyle/>
        <a:p>
          <a:r>
            <a:rPr lang="nb-NO" dirty="0">
              <a:solidFill>
                <a:schemeClr val="tx1"/>
              </a:solidFill>
            </a:rPr>
            <a:t>8 år</a:t>
          </a:r>
        </a:p>
      </dgm:t>
    </dgm:pt>
    <dgm:pt modelId="{C7454E4E-F037-49A3-A947-107414404420}" type="parTrans" cxnId="{9F9636FF-A919-4589-AF0B-B92C6CCB85BE}">
      <dgm:prSet/>
      <dgm:spPr/>
      <dgm:t>
        <a:bodyPr/>
        <a:lstStyle/>
        <a:p>
          <a:endParaRPr lang="nb-NO"/>
        </a:p>
      </dgm:t>
    </dgm:pt>
    <dgm:pt modelId="{28D9DE7F-DDBA-4546-9733-F6705DB00BB1}" type="sibTrans" cxnId="{9F9636FF-A919-4589-AF0B-B92C6CCB85BE}">
      <dgm:prSet/>
      <dgm:spPr/>
      <dgm:t>
        <a:bodyPr/>
        <a:lstStyle/>
        <a:p>
          <a:endParaRPr lang="nb-NO"/>
        </a:p>
      </dgm:t>
    </dgm:pt>
    <dgm:pt modelId="{6835B1DC-DC4D-4728-BEAB-05C144F0B9FE}">
      <dgm:prSet phldrT="[Teks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nb-NO" dirty="0">
              <a:solidFill>
                <a:schemeClr val="tx1"/>
              </a:solidFill>
            </a:rPr>
            <a:t>9 år</a:t>
          </a:r>
        </a:p>
      </dgm:t>
    </dgm:pt>
    <dgm:pt modelId="{AF11671E-4938-4079-BDCF-08255BAF3A35}" type="parTrans" cxnId="{DAA275D6-8B92-41A7-87E9-C8E0039AFC57}">
      <dgm:prSet/>
      <dgm:spPr/>
      <dgm:t>
        <a:bodyPr/>
        <a:lstStyle/>
        <a:p>
          <a:endParaRPr lang="nb-NO"/>
        </a:p>
      </dgm:t>
    </dgm:pt>
    <dgm:pt modelId="{F9DD0239-AACC-458D-9EDB-0A640BE6926E}" type="sibTrans" cxnId="{DAA275D6-8B92-41A7-87E9-C8E0039AFC57}">
      <dgm:prSet/>
      <dgm:spPr/>
      <dgm:t>
        <a:bodyPr/>
        <a:lstStyle/>
        <a:p>
          <a:endParaRPr lang="nb-NO"/>
        </a:p>
      </dgm:t>
    </dgm:pt>
    <dgm:pt modelId="{ED1F7186-0400-4446-A267-3F033FDDDB4A}">
      <dgm:prSet phldrT="[Tekst]"/>
      <dgm:spPr/>
      <dgm:t>
        <a:bodyPr/>
        <a:lstStyle/>
        <a:p>
          <a:r>
            <a:rPr lang="nb-NO" dirty="0">
              <a:solidFill>
                <a:schemeClr val="tx1"/>
              </a:solidFill>
            </a:rPr>
            <a:t>10 år</a:t>
          </a:r>
        </a:p>
      </dgm:t>
    </dgm:pt>
    <dgm:pt modelId="{005EA2BD-00A1-43EC-8267-41CA8E8F3090}" type="parTrans" cxnId="{707EAA90-D776-40F2-9B9C-FA1FD5513E72}">
      <dgm:prSet/>
      <dgm:spPr/>
      <dgm:t>
        <a:bodyPr/>
        <a:lstStyle/>
        <a:p>
          <a:endParaRPr lang="nb-NO"/>
        </a:p>
      </dgm:t>
    </dgm:pt>
    <dgm:pt modelId="{DE1FC3DB-6EA9-43F7-A6DD-4DAA8C451469}" type="sibTrans" cxnId="{707EAA90-D776-40F2-9B9C-FA1FD5513E72}">
      <dgm:prSet/>
      <dgm:spPr/>
      <dgm:t>
        <a:bodyPr/>
        <a:lstStyle/>
        <a:p>
          <a:endParaRPr lang="nb-NO"/>
        </a:p>
      </dgm:t>
    </dgm:pt>
    <dgm:pt modelId="{7213052C-05FB-4382-B3E0-B66B7F1B287B}">
      <dgm:prSet phldrT="[Tekst]"/>
      <dgm:spPr/>
      <dgm:t>
        <a:bodyPr/>
        <a:lstStyle/>
        <a:p>
          <a:r>
            <a:rPr lang="nb-NO" dirty="0">
              <a:solidFill>
                <a:schemeClr val="tx1"/>
              </a:solidFill>
            </a:rPr>
            <a:t>12 år</a:t>
          </a:r>
        </a:p>
      </dgm:t>
    </dgm:pt>
    <dgm:pt modelId="{543ACB7A-641C-434A-951F-B0BF3C2B99EF}" type="parTrans" cxnId="{DF4CEB65-FA96-4ACF-98D7-8339A0FF79A8}">
      <dgm:prSet/>
      <dgm:spPr/>
      <dgm:t>
        <a:bodyPr/>
        <a:lstStyle/>
        <a:p>
          <a:endParaRPr lang="nb-NO"/>
        </a:p>
      </dgm:t>
    </dgm:pt>
    <dgm:pt modelId="{2B2D9137-7C9A-4D41-A0E0-21FDE2564E70}" type="sibTrans" cxnId="{DF4CEB65-FA96-4ACF-98D7-8339A0FF79A8}">
      <dgm:prSet/>
      <dgm:spPr/>
      <dgm:t>
        <a:bodyPr/>
        <a:lstStyle/>
        <a:p>
          <a:endParaRPr lang="nb-NO"/>
        </a:p>
      </dgm:t>
    </dgm:pt>
    <dgm:pt modelId="{91514F0B-31ED-486B-9A40-FEDE9437100F}">
      <dgm:prSet phldrT="[Teks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nb-NO" dirty="0">
              <a:solidFill>
                <a:schemeClr val="tx1"/>
              </a:solidFill>
            </a:rPr>
            <a:t>13 år</a:t>
          </a:r>
        </a:p>
      </dgm:t>
    </dgm:pt>
    <dgm:pt modelId="{F4CD0032-5325-46E3-B6F3-C2158E3243FB}" type="parTrans" cxnId="{0FF7E99B-E830-4AFF-9E19-CDE0E0E44BFC}">
      <dgm:prSet/>
      <dgm:spPr/>
      <dgm:t>
        <a:bodyPr/>
        <a:lstStyle/>
        <a:p>
          <a:endParaRPr lang="nb-NO"/>
        </a:p>
      </dgm:t>
    </dgm:pt>
    <dgm:pt modelId="{076D7598-B828-4B41-B2E4-603799718DA9}" type="sibTrans" cxnId="{0FF7E99B-E830-4AFF-9E19-CDE0E0E44BFC}">
      <dgm:prSet/>
      <dgm:spPr/>
      <dgm:t>
        <a:bodyPr/>
        <a:lstStyle/>
        <a:p>
          <a:endParaRPr lang="nb-NO"/>
        </a:p>
      </dgm:t>
    </dgm:pt>
    <dgm:pt modelId="{5444BA89-E649-4169-B9B7-A14E07B289B8}">
      <dgm:prSet phldrT="[Tekst]"/>
      <dgm:spPr/>
      <dgm:t>
        <a:bodyPr/>
        <a:lstStyle/>
        <a:p>
          <a:r>
            <a:rPr lang="nb-NO" dirty="0">
              <a:solidFill>
                <a:schemeClr val="tx1"/>
              </a:solidFill>
            </a:rPr>
            <a:t>14 år</a:t>
          </a:r>
        </a:p>
      </dgm:t>
    </dgm:pt>
    <dgm:pt modelId="{46131474-1611-4530-9E4D-688CCBF81F4F}" type="parTrans" cxnId="{9B8198CB-D0B4-4968-86C3-79A4BBB196F1}">
      <dgm:prSet/>
      <dgm:spPr/>
      <dgm:t>
        <a:bodyPr/>
        <a:lstStyle/>
        <a:p>
          <a:endParaRPr lang="nb-NO"/>
        </a:p>
      </dgm:t>
    </dgm:pt>
    <dgm:pt modelId="{EE7FCB9A-CA42-419A-AE98-EAA1B1AA2E23}" type="sibTrans" cxnId="{9B8198CB-D0B4-4968-86C3-79A4BBB196F1}">
      <dgm:prSet/>
      <dgm:spPr/>
      <dgm:t>
        <a:bodyPr/>
        <a:lstStyle/>
        <a:p>
          <a:endParaRPr lang="nb-NO"/>
        </a:p>
      </dgm:t>
    </dgm:pt>
    <dgm:pt modelId="{EEED594B-BE44-4826-9077-D845FEE48420}">
      <dgm:prSet phldrT="[Teks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nb-NO" dirty="0">
              <a:solidFill>
                <a:schemeClr val="tx1"/>
              </a:solidFill>
            </a:rPr>
            <a:t>15 år</a:t>
          </a:r>
        </a:p>
      </dgm:t>
    </dgm:pt>
    <dgm:pt modelId="{29192E18-7CBD-4A58-96C3-AE6FCA416A66}" type="parTrans" cxnId="{DA4BACB8-DA4A-4D3A-AE49-227D14044A98}">
      <dgm:prSet/>
      <dgm:spPr/>
      <dgm:t>
        <a:bodyPr/>
        <a:lstStyle/>
        <a:p>
          <a:endParaRPr lang="nb-NO"/>
        </a:p>
      </dgm:t>
    </dgm:pt>
    <dgm:pt modelId="{05B875B5-4042-4574-92A2-CDA27579A11D}" type="sibTrans" cxnId="{DA4BACB8-DA4A-4D3A-AE49-227D14044A98}">
      <dgm:prSet/>
      <dgm:spPr/>
      <dgm:t>
        <a:bodyPr/>
        <a:lstStyle/>
        <a:p>
          <a:endParaRPr lang="nb-NO"/>
        </a:p>
      </dgm:t>
    </dgm:pt>
    <dgm:pt modelId="{79F709B7-2F66-44B2-A4F0-50198618DD42}">
      <dgm:prSet phldrT="[Teks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nb-NO" dirty="0">
              <a:solidFill>
                <a:schemeClr val="tx1"/>
              </a:solidFill>
            </a:rPr>
            <a:t>17 år</a:t>
          </a:r>
        </a:p>
      </dgm:t>
    </dgm:pt>
    <dgm:pt modelId="{15FEA425-82D1-4967-9F31-26BBEB949EEB}" type="parTrans" cxnId="{76C9D300-5D5E-4532-9894-7D8A679B7895}">
      <dgm:prSet/>
      <dgm:spPr/>
      <dgm:t>
        <a:bodyPr/>
        <a:lstStyle/>
        <a:p>
          <a:endParaRPr lang="nb-NO"/>
        </a:p>
      </dgm:t>
    </dgm:pt>
    <dgm:pt modelId="{787E7930-956B-42B0-96D3-066A4A6A8ECF}" type="sibTrans" cxnId="{76C9D300-5D5E-4532-9894-7D8A679B7895}">
      <dgm:prSet/>
      <dgm:spPr/>
      <dgm:t>
        <a:bodyPr/>
        <a:lstStyle/>
        <a:p>
          <a:endParaRPr lang="nb-NO"/>
        </a:p>
      </dgm:t>
    </dgm:pt>
    <dgm:pt modelId="{D8978E61-ECE5-4FF0-A1A2-08568F1D571C}">
      <dgm:prSet phldrT="[Tekst]"/>
      <dgm:spPr/>
      <dgm:t>
        <a:bodyPr/>
        <a:lstStyle/>
        <a:p>
          <a:r>
            <a:rPr lang="nb-NO" dirty="0">
              <a:solidFill>
                <a:schemeClr val="tx1"/>
              </a:solidFill>
            </a:rPr>
            <a:t>18 år</a:t>
          </a:r>
        </a:p>
      </dgm:t>
    </dgm:pt>
    <dgm:pt modelId="{A0D67999-CC10-471B-9E22-B646AB708AD2}" type="parTrans" cxnId="{D2679B08-E404-4E9A-8F9D-4506B5E4DEA1}">
      <dgm:prSet/>
      <dgm:spPr/>
      <dgm:t>
        <a:bodyPr/>
        <a:lstStyle/>
        <a:p>
          <a:endParaRPr lang="nb-NO"/>
        </a:p>
      </dgm:t>
    </dgm:pt>
    <dgm:pt modelId="{836B00DC-E58E-464B-85F2-4D8704550F56}" type="sibTrans" cxnId="{D2679B08-E404-4E9A-8F9D-4506B5E4DEA1}">
      <dgm:prSet/>
      <dgm:spPr/>
      <dgm:t>
        <a:bodyPr/>
        <a:lstStyle/>
        <a:p>
          <a:endParaRPr lang="nb-NO"/>
        </a:p>
      </dgm:t>
    </dgm:pt>
    <dgm:pt modelId="{3E01FDE6-17AF-47A4-88FA-FEBA8B3DE2A8}">
      <dgm:prSet phldrT="[Tekst]"/>
      <dgm:spPr/>
      <dgm:t>
        <a:bodyPr/>
        <a:lstStyle/>
        <a:p>
          <a:r>
            <a:rPr lang="nb-NO" dirty="0">
              <a:solidFill>
                <a:schemeClr val="tx1"/>
              </a:solidFill>
            </a:rPr>
            <a:t>16 år</a:t>
          </a:r>
        </a:p>
      </dgm:t>
    </dgm:pt>
    <dgm:pt modelId="{E1FA1508-CEF5-4118-A9AC-CBB25A694448}" type="sibTrans" cxnId="{87849249-42E4-402F-9D1F-714C7272D807}">
      <dgm:prSet/>
      <dgm:spPr/>
      <dgm:t>
        <a:bodyPr/>
        <a:lstStyle/>
        <a:p>
          <a:endParaRPr lang="nb-NO"/>
        </a:p>
      </dgm:t>
    </dgm:pt>
    <dgm:pt modelId="{408F2439-8354-4B8C-9D21-E1BCE331BF7D}" type="parTrans" cxnId="{87849249-42E4-402F-9D1F-714C7272D807}">
      <dgm:prSet/>
      <dgm:spPr/>
      <dgm:t>
        <a:bodyPr/>
        <a:lstStyle/>
        <a:p>
          <a:endParaRPr lang="nb-NO"/>
        </a:p>
      </dgm:t>
    </dgm:pt>
    <dgm:pt modelId="{2E7346EE-B920-4445-BC27-BF2E3FADFE44}" type="pres">
      <dgm:prSet presAssocID="{1A9FD521-7D09-4766-8F2F-6A06B0EBFC43}" presName="CompostProcess" presStyleCnt="0">
        <dgm:presLayoutVars>
          <dgm:dir/>
          <dgm:resizeHandles val="exact"/>
        </dgm:presLayoutVars>
      </dgm:prSet>
      <dgm:spPr/>
    </dgm:pt>
    <dgm:pt modelId="{A2B7F842-CD43-4530-9B0B-09030BE20F2D}" type="pres">
      <dgm:prSet presAssocID="{1A9FD521-7D09-4766-8F2F-6A06B0EBFC43}" presName="arrow" presStyleLbl="bgShp" presStyleIdx="0" presStyleCnt="1" custScaleX="117647"/>
      <dgm:spPr/>
    </dgm:pt>
    <dgm:pt modelId="{B915B2C0-FBDF-4BED-857E-601E63E115CA}" type="pres">
      <dgm:prSet presAssocID="{1A9FD521-7D09-4766-8F2F-6A06B0EBFC43}" presName="linearProcess" presStyleCnt="0"/>
      <dgm:spPr/>
    </dgm:pt>
    <dgm:pt modelId="{10AA580E-CC6F-47A5-935C-C86687F2A410}" type="pres">
      <dgm:prSet presAssocID="{FCC68A08-5C7A-4B8B-949C-9736764971E4}" presName="textNode" presStyleLbl="node1" presStyleIdx="0" presStyleCnt="19">
        <dgm:presLayoutVars>
          <dgm:bulletEnabled val="1"/>
        </dgm:presLayoutVars>
      </dgm:prSet>
      <dgm:spPr/>
      <dgm:t>
        <a:bodyPr/>
        <a:lstStyle/>
        <a:p>
          <a:endParaRPr lang="nb-NO"/>
        </a:p>
      </dgm:t>
    </dgm:pt>
    <dgm:pt modelId="{F875AA83-D80F-442B-B77D-1455FCC19F9B}" type="pres">
      <dgm:prSet presAssocID="{73F73B4B-EF90-4711-91B0-211DF15312C2}" presName="sibTrans" presStyleCnt="0"/>
      <dgm:spPr/>
    </dgm:pt>
    <dgm:pt modelId="{3F27E90E-570D-441C-89D8-3CA6808FE8C0}" type="pres">
      <dgm:prSet presAssocID="{B7423DFB-44BA-4B0C-A1EB-6F9128838447}" presName="textNode" presStyleLbl="node1" presStyleIdx="1" presStyleCnt="19">
        <dgm:presLayoutVars>
          <dgm:bulletEnabled val="1"/>
        </dgm:presLayoutVars>
      </dgm:prSet>
      <dgm:spPr/>
      <dgm:t>
        <a:bodyPr/>
        <a:lstStyle/>
        <a:p>
          <a:endParaRPr lang="nb-NO"/>
        </a:p>
      </dgm:t>
    </dgm:pt>
    <dgm:pt modelId="{AC7702B7-8A41-4389-94F4-CBD412A4462A}" type="pres">
      <dgm:prSet presAssocID="{B2BF6984-4405-4E60-A1A0-E8AAE2FC861D}" presName="sibTrans" presStyleCnt="0"/>
      <dgm:spPr/>
    </dgm:pt>
    <dgm:pt modelId="{D46EB75E-CBBF-4D64-923F-8D8A080CDC19}" type="pres">
      <dgm:prSet presAssocID="{D96FC8B4-9210-441F-8674-7863EA264009}" presName="textNode" presStyleLbl="node1" presStyleIdx="2" presStyleCnt="19">
        <dgm:presLayoutVars>
          <dgm:bulletEnabled val="1"/>
        </dgm:presLayoutVars>
      </dgm:prSet>
      <dgm:spPr/>
      <dgm:t>
        <a:bodyPr/>
        <a:lstStyle/>
        <a:p>
          <a:endParaRPr lang="nb-NO"/>
        </a:p>
      </dgm:t>
    </dgm:pt>
    <dgm:pt modelId="{1F0C0915-ED3C-4C8D-B0C4-29CE7B19509D}" type="pres">
      <dgm:prSet presAssocID="{664C9B37-A728-4166-87C3-2C6176C85B42}" presName="sibTrans" presStyleCnt="0"/>
      <dgm:spPr/>
    </dgm:pt>
    <dgm:pt modelId="{D3750BFE-D459-4348-9AC9-DC78B1313FB2}" type="pres">
      <dgm:prSet presAssocID="{676C478A-D3AC-496D-8FE8-7DCC6EC1CD88}" presName="textNode" presStyleLbl="node1" presStyleIdx="3" presStyleCnt="19">
        <dgm:presLayoutVars>
          <dgm:bulletEnabled val="1"/>
        </dgm:presLayoutVars>
      </dgm:prSet>
      <dgm:spPr/>
      <dgm:t>
        <a:bodyPr/>
        <a:lstStyle/>
        <a:p>
          <a:endParaRPr lang="nb-NO"/>
        </a:p>
      </dgm:t>
    </dgm:pt>
    <dgm:pt modelId="{A498703E-838E-41A7-BA81-4AD6F1652FA1}" type="pres">
      <dgm:prSet presAssocID="{3CE57647-28BC-4A24-B68E-7D696A0703CF}" presName="sibTrans" presStyleCnt="0"/>
      <dgm:spPr/>
    </dgm:pt>
    <dgm:pt modelId="{2E5A8587-9916-4CF4-84CD-BEC7642A98E2}" type="pres">
      <dgm:prSet presAssocID="{B3B78764-B553-4FBE-9E96-5B5850825B17}" presName="textNode" presStyleLbl="node1" presStyleIdx="4" presStyleCnt="19">
        <dgm:presLayoutVars>
          <dgm:bulletEnabled val="1"/>
        </dgm:presLayoutVars>
      </dgm:prSet>
      <dgm:spPr/>
      <dgm:t>
        <a:bodyPr/>
        <a:lstStyle/>
        <a:p>
          <a:endParaRPr lang="nb-NO"/>
        </a:p>
      </dgm:t>
    </dgm:pt>
    <dgm:pt modelId="{150E5783-5312-4287-B5EB-D77AE877D6D7}" type="pres">
      <dgm:prSet presAssocID="{B11C1CF1-A46A-4A67-89E8-A859C59AF85B}" presName="sibTrans" presStyleCnt="0"/>
      <dgm:spPr/>
    </dgm:pt>
    <dgm:pt modelId="{5B288114-3C27-49D3-BFEF-8C15B6B7605A}" type="pres">
      <dgm:prSet presAssocID="{8EE38D55-DF13-4F14-B12D-C812BB2A8C86}" presName="textNode" presStyleLbl="node1" presStyleIdx="5" presStyleCnt="19">
        <dgm:presLayoutVars>
          <dgm:bulletEnabled val="1"/>
        </dgm:presLayoutVars>
      </dgm:prSet>
      <dgm:spPr/>
      <dgm:t>
        <a:bodyPr/>
        <a:lstStyle/>
        <a:p>
          <a:endParaRPr lang="nb-NO"/>
        </a:p>
      </dgm:t>
    </dgm:pt>
    <dgm:pt modelId="{A3E370E7-480C-4AFD-A684-39801605B6FA}" type="pres">
      <dgm:prSet presAssocID="{DDF8E71D-1B41-4D12-824B-022883A67595}" presName="sibTrans" presStyleCnt="0"/>
      <dgm:spPr/>
    </dgm:pt>
    <dgm:pt modelId="{6B9A1A62-F7C0-4817-B78C-82ABEE9DA93A}" type="pres">
      <dgm:prSet presAssocID="{79DADF3E-435C-4F71-A5E0-B47691DF546C}" presName="textNode" presStyleLbl="node1" presStyleIdx="6" presStyleCnt="19">
        <dgm:presLayoutVars>
          <dgm:bulletEnabled val="1"/>
        </dgm:presLayoutVars>
      </dgm:prSet>
      <dgm:spPr/>
      <dgm:t>
        <a:bodyPr/>
        <a:lstStyle/>
        <a:p>
          <a:endParaRPr lang="nb-NO"/>
        </a:p>
      </dgm:t>
    </dgm:pt>
    <dgm:pt modelId="{65F32069-15DA-42BB-B4AA-CCB1E52CED63}" type="pres">
      <dgm:prSet presAssocID="{EC74A2F2-28AC-45E9-9E57-FAA9E085B93B}" presName="sibTrans" presStyleCnt="0"/>
      <dgm:spPr/>
    </dgm:pt>
    <dgm:pt modelId="{36298897-61FE-4503-9D17-60470B1564B7}" type="pres">
      <dgm:prSet presAssocID="{9DA0082D-4D80-4700-A345-F8A51377B0CF}" presName="textNode" presStyleLbl="node1" presStyleIdx="7" presStyleCnt="19">
        <dgm:presLayoutVars>
          <dgm:bulletEnabled val="1"/>
        </dgm:presLayoutVars>
      </dgm:prSet>
      <dgm:spPr/>
      <dgm:t>
        <a:bodyPr/>
        <a:lstStyle/>
        <a:p>
          <a:endParaRPr lang="nb-NO"/>
        </a:p>
      </dgm:t>
    </dgm:pt>
    <dgm:pt modelId="{6A330835-011B-4EAA-91DD-A2676F532710}" type="pres">
      <dgm:prSet presAssocID="{87A91B12-3B6E-4C20-A26D-4ACD8CC4692D}" presName="sibTrans" presStyleCnt="0"/>
      <dgm:spPr/>
    </dgm:pt>
    <dgm:pt modelId="{F62B9E98-6ECB-4B6D-9AF8-C5D19E3BBE66}" type="pres">
      <dgm:prSet presAssocID="{957BB109-24DC-4838-9FAD-81A0A124F9C2}" presName="textNode" presStyleLbl="node1" presStyleIdx="8" presStyleCnt="19">
        <dgm:presLayoutVars>
          <dgm:bulletEnabled val="1"/>
        </dgm:presLayoutVars>
      </dgm:prSet>
      <dgm:spPr/>
      <dgm:t>
        <a:bodyPr/>
        <a:lstStyle/>
        <a:p>
          <a:endParaRPr lang="nb-NO"/>
        </a:p>
      </dgm:t>
    </dgm:pt>
    <dgm:pt modelId="{0AC9B534-E43C-4300-8B37-FFEF774A0636}" type="pres">
      <dgm:prSet presAssocID="{28D9DE7F-DDBA-4546-9733-F6705DB00BB1}" presName="sibTrans" presStyleCnt="0"/>
      <dgm:spPr/>
    </dgm:pt>
    <dgm:pt modelId="{D7EE9863-A154-41F4-991A-DA82D9F39A74}" type="pres">
      <dgm:prSet presAssocID="{6835B1DC-DC4D-4728-BEAB-05C144F0B9FE}" presName="textNode" presStyleLbl="node1" presStyleIdx="9" presStyleCnt="19">
        <dgm:presLayoutVars>
          <dgm:bulletEnabled val="1"/>
        </dgm:presLayoutVars>
      </dgm:prSet>
      <dgm:spPr/>
      <dgm:t>
        <a:bodyPr/>
        <a:lstStyle/>
        <a:p>
          <a:endParaRPr lang="nb-NO"/>
        </a:p>
      </dgm:t>
    </dgm:pt>
    <dgm:pt modelId="{F9110323-3A20-4D22-A65E-84CD9FAC8FF0}" type="pres">
      <dgm:prSet presAssocID="{F9DD0239-AACC-458D-9EDB-0A640BE6926E}" presName="sibTrans" presStyleCnt="0"/>
      <dgm:spPr/>
    </dgm:pt>
    <dgm:pt modelId="{7C66E051-D46C-4F2F-9565-E8443F82377E}" type="pres">
      <dgm:prSet presAssocID="{ED1F7186-0400-4446-A267-3F033FDDDB4A}" presName="textNode" presStyleLbl="node1" presStyleIdx="10" presStyleCnt="19">
        <dgm:presLayoutVars>
          <dgm:bulletEnabled val="1"/>
        </dgm:presLayoutVars>
      </dgm:prSet>
      <dgm:spPr/>
      <dgm:t>
        <a:bodyPr/>
        <a:lstStyle/>
        <a:p>
          <a:endParaRPr lang="nb-NO"/>
        </a:p>
      </dgm:t>
    </dgm:pt>
    <dgm:pt modelId="{DB06C51B-6D26-4494-A4E6-6248ED09C1A9}" type="pres">
      <dgm:prSet presAssocID="{DE1FC3DB-6EA9-43F7-A6DD-4DAA8C451469}" presName="sibTrans" presStyleCnt="0"/>
      <dgm:spPr/>
    </dgm:pt>
    <dgm:pt modelId="{3C3EA917-BE16-47E3-B979-CD2DC8D291FB}" type="pres">
      <dgm:prSet presAssocID="{0609D47B-5A2A-417F-8938-4D52F4FD85C1}" presName="textNode" presStyleLbl="node1" presStyleIdx="11" presStyleCnt="19">
        <dgm:presLayoutVars>
          <dgm:bulletEnabled val="1"/>
        </dgm:presLayoutVars>
      </dgm:prSet>
      <dgm:spPr/>
      <dgm:t>
        <a:bodyPr/>
        <a:lstStyle/>
        <a:p>
          <a:endParaRPr lang="nb-NO"/>
        </a:p>
      </dgm:t>
    </dgm:pt>
    <dgm:pt modelId="{7CC38855-1A7F-4074-A35E-A997DD83E9A0}" type="pres">
      <dgm:prSet presAssocID="{4F5A8282-465E-4599-A60E-0DCB69845CB4}" presName="sibTrans" presStyleCnt="0"/>
      <dgm:spPr/>
    </dgm:pt>
    <dgm:pt modelId="{25359E80-55BA-47C3-AAC7-4C7104B3BF59}" type="pres">
      <dgm:prSet presAssocID="{7213052C-05FB-4382-B3E0-B66B7F1B287B}" presName="textNode" presStyleLbl="node1" presStyleIdx="12" presStyleCnt="19">
        <dgm:presLayoutVars>
          <dgm:bulletEnabled val="1"/>
        </dgm:presLayoutVars>
      </dgm:prSet>
      <dgm:spPr/>
      <dgm:t>
        <a:bodyPr/>
        <a:lstStyle/>
        <a:p>
          <a:endParaRPr lang="nb-NO"/>
        </a:p>
      </dgm:t>
    </dgm:pt>
    <dgm:pt modelId="{E1DB4A16-DC80-4081-BB50-F0EDCE69DF06}" type="pres">
      <dgm:prSet presAssocID="{2B2D9137-7C9A-4D41-A0E0-21FDE2564E70}" presName="sibTrans" presStyleCnt="0"/>
      <dgm:spPr/>
    </dgm:pt>
    <dgm:pt modelId="{CD63145B-8744-448F-8ADE-09E72895B54F}" type="pres">
      <dgm:prSet presAssocID="{91514F0B-31ED-486B-9A40-FEDE9437100F}" presName="textNode" presStyleLbl="node1" presStyleIdx="13" presStyleCnt="19">
        <dgm:presLayoutVars>
          <dgm:bulletEnabled val="1"/>
        </dgm:presLayoutVars>
      </dgm:prSet>
      <dgm:spPr/>
      <dgm:t>
        <a:bodyPr/>
        <a:lstStyle/>
        <a:p>
          <a:endParaRPr lang="nb-NO"/>
        </a:p>
      </dgm:t>
    </dgm:pt>
    <dgm:pt modelId="{05C95C4E-0BA4-4680-A159-703BAFA5423A}" type="pres">
      <dgm:prSet presAssocID="{076D7598-B828-4B41-B2E4-603799718DA9}" presName="sibTrans" presStyleCnt="0"/>
      <dgm:spPr/>
    </dgm:pt>
    <dgm:pt modelId="{FCF5C809-63D0-46B1-B4E6-5BC0B985370E}" type="pres">
      <dgm:prSet presAssocID="{5444BA89-E649-4169-B9B7-A14E07B289B8}" presName="textNode" presStyleLbl="node1" presStyleIdx="14" presStyleCnt="19">
        <dgm:presLayoutVars>
          <dgm:bulletEnabled val="1"/>
        </dgm:presLayoutVars>
      </dgm:prSet>
      <dgm:spPr/>
      <dgm:t>
        <a:bodyPr/>
        <a:lstStyle/>
        <a:p>
          <a:endParaRPr lang="nb-NO"/>
        </a:p>
      </dgm:t>
    </dgm:pt>
    <dgm:pt modelId="{8B7D69C9-3A9B-48F1-B6E2-F45D43F541E5}" type="pres">
      <dgm:prSet presAssocID="{EE7FCB9A-CA42-419A-AE98-EAA1B1AA2E23}" presName="sibTrans" presStyleCnt="0"/>
      <dgm:spPr/>
    </dgm:pt>
    <dgm:pt modelId="{F9ABB780-5F50-4A6D-9FEA-81228EFB41A6}" type="pres">
      <dgm:prSet presAssocID="{EEED594B-BE44-4826-9077-D845FEE48420}" presName="textNode" presStyleLbl="node1" presStyleIdx="15" presStyleCnt="19">
        <dgm:presLayoutVars>
          <dgm:bulletEnabled val="1"/>
        </dgm:presLayoutVars>
      </dgm:prSet>
      <dgm:spPr/>
      <dgm:t>
        <a:bodyPr/>
        <a:lstStyle/>
        <a:p>
          <a:endParaRPr lang="nb-NO"/>
        </a:p>
      </dgm:t>
    </dgm:pt>
    <dgm:pt modelId="{54D5C05C-D0BB-417C-B0BA-55075BCBBEC8}" type="pres">
      <dgm:prSet presAssocID="{05B875B5-4042-4574-92A2-CDA27579A11D}" presName="sibTrans" presStyleCnt="0"/>
      <dgm:spPr/>
    </dgm:pt>
    <dgm:pt modelId="{C7A1233F-A21D-4A2D-9A02-2BED4036705E}" type="pres">
      <dgm:prSet presAssocID="{3E01FDE6-17AF-47A4-88FA-FEBA8B3DE2A8}" presName="textNode" presStyleLbl="node1" presStyleIdx="16" presStyleCnt="19">
        <dgm:presLayoutVars>
          <dgm:bulletEnabled val="1"/>
        </dgm:presLayoutVars>
      </dgm:prSet>
      <dgm:spPr/>
      <dgm:t>
        <a:bodyPr/>
        <a:lstStyle/>
        <a:p>
          <a:endParaRPr lang="nb-NO"/>
        </a:p>
      </dgm:t>
    </dgm:pt>
    <dgm:pt modelId="{A09B38FA-AC30-42C2-A4FC-04F7803B1DA6}" type="pres">
      <dgm:prSet presAssocID="{E1FA1508-CEF5-4118-A9AC-CBB25A694448}" presName="sibTrans" presStyleCnt="0"/>
      <dgm:spPr/>
    </dgm:pt>
    <dgm:pt modelId="{2F9CE7E3-A9FC-4730-B91E-2149FC1FA2F2}" type="pres">
      <dgm:prSet presAssocID="{79F709B7-2F66-44B2-A4F0-50198618DD42}" presName="textNode" presStyleLbl="node1" presStyleIdx="17" presStyleCnt="19">
        <dgm:presLayoutVars>
          <dgm:bulletEnabled val="1"/>
        </dgm:presLayoutVars>
      </dgm:prSet>
      <dgm:spPr/>
      <dgm:t>
        <a:bodyPr/>
        <a:lstStyle/>
        <a:p>
          <a:endParaRPr lang="nb-NO"/>
        </a:p>
      </dgm:t>
    </dgm:pt>
    <dgm:pt modelId="{627C228E-06EE-4BD1-A7C5-4D4536A3BF42}" type="pres">
      <dgm:prSet presAssocID="{787E7930-956B-42B0-96D3-066A4A6A8ECF}" presName="sibTrans" presStyleCnt="0"/>
      <dgm:spPr/>
    </dgm:pt>
    <dgm:pt modelId="{256D2EB4-CDCD-472E-A179-F1672C37CECA}" type="pres">
      <dgm:prSet presAssocID="{D8978E61-ECE5-4FF0-A1A2-08568F1D571C}" presName="textNode" presStyleLbl="node1" presStyleIdx="18" presStyleCnt="19">
        <dgm:presLayoutVars>
          <dgm:bulletEnabled val="1"/>
        </dgm:presLayoutVars>
      </dgm:prSet>
      <dgm:spPr/>
      <dgm:t>
        <a:bodyPr/>
        <a:lstStyle/>
        <a:p>
          <a:endParaRPr lang="nb-NO"/>
        </a:p>
      </dgm:t>
    </dgm:pt>
  </dgm:ptLst>
  <dgm:cxnLst>
    <dgm:cxn modelId="{76C9D300-5D5E-4532-9894-7D8A679B7895}" srcId="{1A9FD521-7D09-4766-8F2F-6A06B0EBFC43}" destId="{79F709B7-2F66-44B2-A4F0-50198618DD42}" srcOrd="17" destOrd="0" parTransId="{15FEA425-82D1-4967-9F31-26BBEB949EEB}" sibTransId="{787E7930-956B-42B0-96D3-066A4A6A8ECF}"/>
    <dgm:cxn modelId="{E7A9C757-65B1-4E3A-8AB0-E7DEBEAB76DF}" type="presOf" srcId="{0609D47B-5A2A-417F-8938-4D52F4FD85C1}" destId="{3C3EA917-BE16-47E3-B979-CD2DC8D291FB}" srcOrd="0" destOrd="0" presId="urn:microsoft.com/office/officeart/2005/8/layout/hProcess9"/>
    <dgm:cxn modelId="{5AA59CB2-3DC1-4385-818C-897DD2A5E47D}" type="presOf" srcId="{EEED594B-BE44-4826-9077-D845FEE48420}" destId="{F9ABB780-5F50-4A6D-9FEA-81228EFB41A6}" srcOrd="0" destOrd="0" presId="urn:microsoft.com/office/officeart/2005/8/layout/hProcess9"/>
    <dgm:cxn modelId="{0FF7E99B-E830-4AFF-9E19-CDE0E0E44BFC}" srcId="{1A9FD521-7D09-4766-8F2F-6A06B0EBFC43}" destId="{91514F0B-31ED-486B-9A40-FEDE9437100F}" srcOrd="13" destOrd="0" parTransId="{F4CD0032-5325-46E3-B6F3-C2158E3243FB}" sibTransId="{076D7598-B828-4B41-B2E4-603799718DA9}"/>
    <dgm:cxn modelId="{250BA845-3180-45B0-8453-48F6C63294F8}" srcId="{1A9FD521-7D09-4766-8F2F-6A06B0EBFC43}" destId="{0609D47B-5A2A-417F-8938-4D52F4FD85C1}" srcOrd="11" destOrd="0" parTransId="{7A39632C-5415-4AB1-9103-33990B1779A3}" sibTransId="{4F5A8282-465E-4599-A60E-0DCB69845CB4}"/>
    <dgm:cxn modelId="{A48B7C37-14FE-4AE7-956E-8D0AC909379E}" srcId="{1A9FD521-7D09-4766-8F2F-6A06B0EBFC43}" destId="{D96FC8B4-9210-441F-8674-7863EA264009}" srcOrd="2" destOrd="0" parTransId="{CB28F248-CCFA-4DDC-9DF6-8AFCAD57A298}" sibTransId="{664C9B37-A728-4166-87C3-2C6176C85B42}"/>
    <dgm:cxn modelId="{6F3CA75A-4DE3-4278-9AB1-C6241999C0AD}" type="presOf" srcId="{B3B78764-B553-4FBE-9E96-5B5850825B17}" destId="{2E5A8587-9916-4CF4-84CD-BEC7642A98E2}" srcOrd="0" destOrd="0" presId="urn:microsoft.com/office/officeart/2005/8/layout/hProcess9"/>
    <dgm:cxn modelId="{5BBFF47E-1793-486B-9741-A6747865B8D3}" type="presOf" srcId="{6835B1DC-DC4D-4728-BEAB-05C144F0B9FE}" destId="{D7EE9863-A154-41F4-991A-DA82D9F39A74}" srcOrd="0" destOrd="0" presId="urn:microsoft.com/office/officeart/2005/8/layout/hProcess9"/>
    <dgm:cxn modelId="{F87ACEDD-DD9C-4145-B85B-BF2CCA755E00}" type="presOf" srcId="{B7423DFB-44BA-4B0C-A1EB-6F9128838447}" destId="{3F27E90E-570D-441C-89D8-3CA6808FE8C0}" srcOrd="0" destOrd="0" presId="urn:microsoft.com/office/officeart/2005/8/layout/hProcess9"/>
    <dgm:cxn modelId="{E595E7D1-5CEF-4A82-A98E-6E52A6AE6356}" type="presOf" srcId="{676C478A-D3AC-496D-8FE8-7DCC6EC1CD88}" destId="{D3750BFE-D459-4348-9AC9-DC78B1313FB2}" srcOrd="0" destOrd="0" presId="urn:microsoft.com/office/officeart/2005/8/layout/hProcess9"/>
    <dgm:cxn modelId="{53BAE986-4643-473A-9369-4FDE1BCD72B2}" type="presOf" srcId="{957BB109-24DC-4838-9FAD-81A0A124F9C2}" destId="{F62B9E98-6ECB-4B6D-9AF8-C5D19E3BBE66}" srcOrd="0" destOrd="0" presId="urn:microsoft.com/office/officeart/2005/8/layout/hProcess9"/>
    <dgm:cxn modelId="{5E989CA5-7E72-4462-8A36-4B78599B6581}" type="presOf" srcId="{7213052C-05FB-4382-B3E0-B66B7F1B287B}" destId="{25359E80-55BA-47C3-AAC7-4C7104B3BF59}" srcOrd="0" destOrd="0" presId="urn:microsoft.com/office/officeart/2005/8/layout/hProcess9"/>
    <dgm:cxn modelId="{DAA275D6-8B92-41A7-87E9-C8E0039AFC57}" srcId="{1A9FD521-7D09-4766-8F2F-6A06B0EBFC43}" destId="{6835B1DC-DC4D-4728-BEAB-05C144F0B9FE}" srcOrd="9" destOrd="0" parTransId="{AF11671E-4938-4079-BDCF-08255BAF3A35}" sibTransId="{F9DD0239-AACC-458D-9EDB-0A640BE6926E}"/>
    <dgm:cxn modelId="{DA4BACB8-DA4A-4D3A-AE49-227D14044A98}" srcId="{1A9FD521-7D09-4766-8F2F-6A06B0EBFC43}" destId="{EEED594B-BE44-4826-9077-D845FEE48420}" srcOrd="15" destOrd="0" parTransId="{29192E18-7CBD-4A58-96C3-AE6FCA416A66}" sibTransId="{05B875B5-4042-4574-92A2-CDA27579A11D}"/>
    <dgm:cxn modelId="{D2679B08-E404-4E9A-8F9D-4506B5E4DEA1}" srcId="{1A9FD521-7D09-4766-8F2F-6A06B0EBFC43}" destId="{D8978E61-ECE5-4FF0-A1A2-08568F1D571C}" srcOrd="18" destOrd="0" parTransId="{A0D67999-CC10-471B-9E22-B646AB708AD2}" sibTransId="{836B00DC-E58E-464B-85F2-4D8704550F56}"/>
    <dgm:cxn modelId="{1A671BD7-8D18-4992-8CF2-3B3FD3EE9D0A}" type="presOf" srcId="{3E01FDE6-17AF-47A4-88FA-FEBA8B3DE2A8}" destId="{C7A1233F-A21D-4A2D-9A02-2BED4036705E}" srcOrd="0" destOrd="0" presId="urn:microsoft.com/office/officeart/2005/8/layout/hProcess9"/>
    <dgm:cxn modelId="{707EAA90-D776-40F2-9B9C-FA1FD5513E72}" srcId="{1A9FD521-7D09-4766-8F2F-6A06B0EBFC43}" destId="{ED1F7186-0400-4446-A267-3F033FDDDB4A}" srcOrd="10" destOrd="0" parTransId="{005EA2BD-00A1-43EC-8267-41CA8E8F3090}" sibTransId="{DE1FC3DB-6EA9-43F7-A6DD-4DAA8C451469}"/>
    <dgm:cxn modelId="{6F99556D-2129-48F2-B2F0-DAAE087542C8}" type="presOf" srcId="{5444BA89-E649-4169-B9B7-A14E07B289B8}" destId="{FCF5C809-63D0-46B1-B4E6-5BC0B985370E}" srcOrd="0" destOrd="0" presId="urn:microsoft.com/office/officeart/2005/8/layout/hProcess9"/>
    <dgm:cxn modelId="{5C2569FF-4E4E-4578-9FDA-0FDE65FBAAD8}" srcId="{1A9FD521-7D09-4766-8F2F-6A06B0EBFC43}" destId="{9DA0082D-4D80-4700-A345-F8A51377B0CF}" srcOrd="7" destOrd="0" parTransId="{C714E750-CDC6-4730-AF34-50EA3C5DE99F}" sibTransId="{87A91B12-3B6E-4C20-A26D-4ACD8CC4692D}"/>
    <dgm:cxn modelId="{EB871D55-015D-4047-8663-F2A8AA9AC2AF}" type="presOf" srcId="{FCC68A08-5C7A-4B8B-949C-9736764971E4}" destId="{10AA580E-CC6F-47A5-935C-C86687F2A410}" srcOrd="0" destOrd="0" presId="urn:microsoft.com/office/officeart/2005/8/layout/hProcess9"/>
    <dgm:cxn modelId="{D3C84384-BA94-41C0-8363-C94459F7DFCC}" type="presOf" srcId="{91514F0B-31ED-486B-9A40-FEDE9437100F}" destId="{CD63145B-8744-448F-8ADE-09E72895B54F}" srcOrd="0" destOrd="0" presId="urn:microsoft.com/office/officeart/2005/8/layout/hProcess9"/>
    <dgm:cxn modelId="{720BAED3-AD91-4544-8386-F333BE339BF3}" type="presOf" srcId="{79DADF3E-435C-4F71-A5E0-B47691DF546C}" destId="{6B9A1A62-F7C0-4817-B78C-82ABEE9DA93A}" srcOrd="0" destOrd="0" presId="urn:microsoft.com/office/officeart/2005/8/layout/hProcess9"/>
    <dgm:cxn modelId="{BBA9A04F-B844-41E0-80CD-E4888D7BA18A}" type="presOf" srcId="{79F709B7-2F66-44B2-A4F0-50198618DD42}" destId="{2F9CE7E3-A9FC-4730-B91E-2149FC1FA2F2}" srcOrd="0" destOrd="0" presId="urn:microsoft.com/office/officeart/2005/8/layout/hProcess9"/>
    <dgm:cxn modelId="{8FD460E0-BBE0-4963-8B44-D9EA74D6E795}" type="presOf" srcId="{D96FC8B4-9210-441F-8674-7863EA264009}" destId="{D46EB75E-CBBF-4D64-923F-8D8A080CDC19}" srcOrd="0" destOrd="0" presId="urn:microsoft.com/office/officeart/2005/8/layout/hProcess9"/>
    <dgm:cxn modelId="{CE4E0E35-C867-4A2F-AD27-0165926C9636}" srcId="{1A9FD521-7D09-4766-8F2F-6A06B0EBFC43}" destId="{8EE38D55-DF13-4F14-B12D-C812BB2A8C86}" srcOrd="5" destOrd="0" parTransId="{1117CDFC-B2C9-4EDD-B7FF-94E4B3253360}" sibTransId="{DDF8E71D-1B41-4D12-824B-022883A67595}"/>
    <dgm:cxn modelId="{C9D58806-4968-4A9A-BDE6-16E71005FEDE}" srcId="{1A9FD521-7D09-4766-8F2F-6A06B0EBFC43}" destId="{79DADF3E-435C-4F71-A5E0-B47691DF546C}" srcOrd="6" destOrd="0" parTransId="{C73F50B1-0F84-46DF-93C7-FB3744A0BF9D}" sibTransId="{EC74A2F2-28AC-45E9-9E57-FAA9E085B93B}"/>
    <dgm:cxn modelId="{E273BAC1-8DE9-4129-BE05-1BFA4B63D0FF}" type="presOf" srcId="{D8978E61-ECE5-4FF0-A1A2-08568F1D571C}" destId="{256D2EB4-CDCD-472E-A179-F1672C37CECA}" srcOrd="0" destOrd="0" presId="urn:microsoft.com/office/officeart/2005/8/layout/hProcess9"/>
    <dgm:cxn modelId="{A8CC5002-4418-4428-BAB1-81AD9426243D}" type="presOf" srcId="{ED1F7186-0400-4446-A267-3F033FDDDB4A}" destId="{7C66E051-D46C-4F2F-9565-E8443F82377E}" srcOrd="0" destOrd="0" presId="urn:microsoft.com/office/officeart/2005/8/layout/hProcess9"/>
    <dgm:cxn modelId="{87849249-42E4-402F-9D1F-714C7272D807}" srcId="{1A9FD521-7D09-4766-8F2F-6A06B0EBFC43}" destId="{3E01FDE6-17AF-47A4-88FA-FEBA8B3DE2A8}" srcOrd="16" destOrd="0" parTransId="{408F2439-8354-4B8C-9D21-E1BCE331BF7D}" sibTransId="{E1FA1508-CEF5-4118-A9AC-CBB25A694448}"/>
    <dgm:cxn modelId="{ACD8B136-E56B-4448-8365-B8BF467ED46A}" type="presOf" srcId="{8EE38D55-DF13-4F14-B12D-C812BB2A8C86}" destId="{5B288114-3C27-49D3-BFEF-8C15B6B7605A}" srcOrd="0" destOrd="0" presId="urn:microsoft.com/office/officeart/2005/8/layout/hProcess9"/>
    <dgm:cxn modelId="{F7D646B0-0385-4168-85C5-98F312EE684A}" srcId="{1A9FD521-7D09-4766-8F2F-6A06B0EBFC43}" destId="{676C478A-D3AC-496D-8FE8-7DCC6EC1CD88}" srcOrd="3" destOrd="0" parTransId="{1F52B03E-2410-41A5-BA22-13EA7A856729}" sibTransId="{3CE57647-28BC-4A24-B68E-7D696A0703CF}"/>
    <dgm:cxn modelId="{4F62D501-4378-4F13-AB21-7A29631987FC}" type="presOf" srcId="{9DA0082D-4D80-4700-A345-F8A51377B0CF}" destId="{36298897-61FE-4503-9D17-60470B1564B7}" srcOrd="0" destOrd="0" presId="urn:microsoft.com/office/officeart/2005/8/layout/hProcess9"/>
    <dgm:cxn modelId="{1F900B4B-2300-4987-9939-F16D2F2661C9}" srcId="{1A9FD521-7D09-4766-8F2F-6A06B0EBFC43}" destId="{B3B78764-B553-4FBE-9E96-5B5850825B17}" srcOrd="4" destOrd="0" parTransId="{866B457B-E288-4409-A710-522002D52675}" sibTransId="{B11C1CF1-A46A-4A67-89E8-A859C59AF85B}"/>
    <dgm:cxn modelId="{D42613B5-332A-4874-8453-EB5A7FBF307F}" srcId="{1A9FD521-7D09-4766-8F2F-6A06B0EBFC43}" destId="{FCC68A08-5C7A-4B8B-949C-9736764971E4}" srcOrd="0" destOrd="0" parTransId="{1EDFDF8B-802A-469D-A63C-8CDE614BF184}" sibTransId="{73F73B4B-EF90-4711-91B0-211DF15312C2}"/>
    <dgm:cxn modelId="{DF4CEB65-FA96-4ACF-98D7-8339A0FF79A8}" srcId="{1A9FD521-7D09-4766-8F2F-6A06B0EBFC43}" destId="{7213052C-05FB-4382-B3E0-B66B7F1B287B}" srcOrd="12" destOrd="0" parTransId="{543ACB7A-641C-434A-951F-B0BF3C2B99EF}" sibTransId="{2B2D9137-7C9A-4D41-A0E0-21FDE2564E70}"/>
    <dgm:cxn modelId="{9F9636FF-A919-4589-AF0B-B92C6CCB85BE}" srcId="{1A9FD521-7D09-4766-8F2F-6A06B0EBFC43}" destId="{957BB109-24DC-4838-9FAD-81A0A124F9C2}" srcOrd="8" destOrd="0" parTransId="{C7454E4E-F037-49A3-A947-107414404420}" sibTransId="{28D9DE7F-DDBA-4546-9733-F6705DB00BB1}"/>
    <dgm:cxn modelId="{BA57AEC1-FF52-40D5-A8BD-ACFECCCC5948}" srcId="{1A9FD521-7D09-4766-8F2F-6A06B0EBFC43}" destId="{B7423DFB-44BA-4B0C-A1EB-6F9128838447}" srcOrd="1" destOrd="0" parTransId="{58824C9B-2E17-4EBC-A4CF-6237461EF9FF}" sibTransId="{B2BF6984-4405-4E60-A1A0-E8AAE2FC861D}"/>
    <dgm:cxn modelId="{84D44535-76B9-459E-90AE-2EF18F2C7468}" type="presOf" srcId="{1A9FD521-7D09-4766-8F2F-6A06B0EBFC43}" destId="{2E7346EE-B920-4445-BC27-BF2E3FADFE44}" srcOrd="0" destOrd="0" presId="urn:microsoft.com/office/officeart/2005/8/layout/hProcess9"/>
    <dgm:cxn modelId="{9B8198CB-D0B4-4968-86C3-79A4BBB196F1}" srcId="{1A9FD521-7D09-4766-8F2F-6A06B0EBFC43}" destId="{5444BA89-E649-4169-B9B7-A14E07B289B8}" srcOrd="14" destOrd="0" parTransId="{46131474-1611-4530-9E4D-688CCBF81F4F}" sibTransId="{EE7FCB9A-CA42-419A-AE98-EAA1B1AA2E23}"/>
    <dgm:cxn modelId="{C71D73F4-F5B2-4711-B20B-70E15E929244}" type="presParOf" srcId="{2E7346EE-B920-4445-BC27-BF2E3FADFE44}" destId="{A2B7F842-CD43-4530-9B0B-09030BE20F2D}" srcOrd="0" destOrd="0" presId="urn:microsoft.com/office/officeart/2005/8/layout/hProcess9"/>
    <dgm:cxn modelId="{4F778279-D9A3-434A-85E1-347CE490153A}" type="presParOf" srcId="{2E7346EE-B920-4445-BC27-BF2E3FADFE44}" destId="{B915B2C0-FBDF-4BED-857E-601E63E115CA}" srcOrd="1" destOrd="0" presId="urn:microsoft.com/office/officeart/2005/8/layout/hProcess9"/>
    <dgm:cxn modelId="{A6E8A0D6-9FE0-4087-BFBF-5D27A2363DC7}" type="presParOf" srcId="{B915B2C0-FBDF-4BED-857E-601E63E115CA}" destId="{10AA580E-CC6F-47A5-935C-C86687F2A410}" srcOrd="0" destOrd="0" presId="urn:microsoft.com/office/officeart/2005/8/layout/hProcess9"/>
    <dgm:cxn modelId="{87EB712E-F2B3-4FD7-BFF8-A5F1FBC79F46}" type="presParOf" srcId="{B915B2C0-FBDF-4BED-857E-601E63E115CA}" destId="{F875AA83-D80F-442B-B77D-1455FCC19F9B}" srcOrd="1" destOrd="0" presId="urn:microsoft.com/office/officeart/2005/8/layout/hProcess9"/>
    <dgm:cxn modelId="{0EAC2E7B-5847-4B9A-B818-35E871C9087D}" type="presParOf" srcId="{B915B2C0-FBDF-4BED-857E-601E63E115CA}" destId="{3F27E90E-570D-441C-89D8-3CA6808FE8C0}" srcOrd="2" destOrd="0" presId="urn:microsoft.com/office/officeart/2005/8/layout/hProcess9"/>
    <dgm:cxn modelId="{8B19165D-A8A0-4824-8F9E-A52C68DAFBFB}" type="presParOf" srcId="{B915B2C0-FBDF-4BED-857E-601E63E115CA}" destId="{AC7702B7-8A41-4389-94F4-CBD412A4462A}" srcOrd="3" destOrd="0" presId="urn:microsoft.com/office/officeart/2005/8/layout/hProcess9"/>
    <dgm:cxn modelId="{7092C9C9-EFDE-4E57-B633-4A70E55C26CD}" type="presParOf" srcId="{B915B2C0-FBDF-4BED-857E-601E63E115CA}" destId="{D46EB75E-CBBF-4D64-923F-8D8A080CDC19}" srcOrd="4" destOrd="0" presId="urn:microsoft.com/office/officeart/2005/8/layout/hProcess9"/>
    <dgm:cxn modelId="{7323D1EF-8A83-4914-BF51-AC931B482E11}" type="presParOf" srcId="{B915B2C0-FBDF-4BED-857E-601E63E115CA}" destId="{1F0C0915-ED3C-4C8D-B0C4-29CE7B19509D}" srcOrd="5" destOrd="0" presId="urn:microsoft.com/office/officeart/2005/8/layout/hProcess9"/>
    <dgm:cxn modelId="{443AF3FD-3EB2-42E8-B7D7-96B81D0FF463}" type="presParOf" srcId="{B915B2C0-FBDF-4BED-857E-601E63E115CA}" destId="{D3750BFE-D459-4348-9AC9-DC78B1313FB2}" srcOrd="6" destOrd="0" presId="urn:microsoft.com/office/officeart/2005/8/layout/hProcess9"/>
    <dgm:cxn modelId="{4CB3ECA0-DA5C-471D-AAF5-FCAB2827238F}" type="presParOf" srcId="{B915B2C0-FBDF-4BED-857E-601E63E115CA}" destId="{A498703E-838E-41A7-BA81-4AD6F1652FA1}" srcOrd="7" destOrd="0" presId="urn:microsoft.com/office/officeart/2005/8/layout/hProcess9"/>
    <dgm:cxn modelId="{AE983199-3EBB-4519-940D-4799E6B827CE}" type="presParOf" srcId="{B915B2C0-FBDF-4BED-857E-601E63E115CA}" destId="{2E5A8587-9916-4CF4-84CD-BEC7642A98E2}" srcOrd="8" destOrd="0" presId="urn:microsoft.com/office/officeart/2005/8/layout/hProcess9"/>
    <dgm:cxn modelId="{5E721293-A197-4179-A34B-63B2FE945DB9}" type="presParOf" srcId="{B915B2C0-FBDF-4BED-857E-601E63E115CA}" destId="{150E5783-5312-4287-B5EB-D77AE877D6D7}" srcOrd="9" destOrd="0" presId="urn:microsoft.com/office/officeart/2005/8/layout/hProcess9"/>
    <dgm:cxn modelId="{1C4D807D-D9B7-49AD-A2AE-B865722554FC}" type="presParOf" srcId="{B915B2C0-FBDF-4BED-857E-601E63E115CA}" destId="{5B288114-3C27-49D3-BFEF-8C15B6B7605A}" srcOrd="10" destOrd="0" presId="urn:microsoft.com/office/officeart/2005/8/layout/hProcess9"/>
    <dgm:cxn modelId="{6B3C3563-C868-4ADD-8B7E-FFFD7E6248DF}" type="presParOf" srcId="{B915B2C0-FBDF-4BED-857E-601E63E115CA}" destId="{A3E370E7-480C-4AFD-A684-39801605B6FA}" srcOrd="11" destOrd="0" presId="urn:microsoft.com/office/officeart/2005/8/layout/hProcess9"/>
    <dgm:cxn modelId="{18512E9A-4D0F-44D1-A738-3D101784D622}" type="presParOf" srcId="{B915B2C0-FBDF-4BED-857E-601E63E115CA}" destId="{6B9A1A62-F7C0-4817-B78C-82ABEE9DA93A}" srcOrd="12" destOrd="0" presId="urn:microsoft.com/office/officeart/2005/8/layout/hProcess9"/>
    <dgm:cxn modelId="{8331605F-19F0-4582-9C79-DAA774FAB667}" type="presParOf" srcId="{B915B2C0-FBDF-4BED-857E-601E63E115CA}" destId="{65F32069-15DA-42BB-B4AA-CCB1E52CED63}" srcOrd="13" destOrd="0" presId="urn:microsoft.com/office/officeart/2005/8/layout/hProcess9"/>
    <dgm:cxn modelId="{0BDB4C7B-40E8-4D3C-8D24-09175999D5FC}" type="presParOf" srcId="{B915B2C0-FBDF-4BED-857E-601E63E115CA}" destId="{36298897-61FE-4503-9D17-60470B1564B7}" srcOrd="14" destOrd="0" presId="urn:microsoft.com/office/officeart/2005/8/layout/hProcess9"/>
    <dgm:cxn modelId="{87ECA40E-6563-4E28-A786-AFB4152263E2}" type="presParOf" srcId="{B915B2C0-FBDF-4BED-857E-601E63E115CA}" destId="{6A330835-011B-4EAA-91DD-A2676F532710}" srcOrd="15" destOrd="0" presId="urn:microsoft.com/office/officeart/2005/8/layout/hProcess9"/>
    <dgm:cxn modelId="{9AB15115-B4E3-4E4C-903B-A7D8B0758662}" type="presParOf" srcId="{B915B2C0-FBDF-4BED-857E-601E63E115CA}" destId="{F62B9E98-6ECB-4B6D-9AF8-C5D19E3BBE66}" srcOrd="16" destOrd="0" presId="urn:microsoft.com/office/officeart/2005/8/layout/hProcess9"/>
    <dgm:cxn modelId="{4EE0BE33-66DB-4E70-B88B-026C3B3DB324}" type="presParOf" srcId="{B915B2C0-FBDF-4BED-857E-601E63E115CA}" destId="{0AC9B534-E43C-4300-8B37-FFEF774A0636}" srcOrd="17" destOrd="0" presId="urn:microsoft.com/office/officeart/2005/8/layout/hProcess9"/>
    <dgm:cxn modelId="{73F2F97C-C078-4E5B-B627-BF358BA35115}" type="presParOf" srcId="{B915B2C0-FBDF-4BED-857E-601E63E115CA}" destId="{D7EE9863-A154-41F4-991A-DA82D9F39A74}" srcOrd="18" destOrd="0" presId="urn:microsoft.com/office/officeart/2005/8/layout/hProcess9"/>
    <dgm:cxn modelId="{5B2A6888-EB8A-45B8-980A-9FA1C88180C7}" type="presParOf" srcId="{B915B2C0-FBDF-4BED-857E-601E63E115CA}" destId="{F9110323-3A20-4D22-A65E-84CD9FAC8FF0}" srcOrd="19" destOrd="0" presId="urn:microsoft.com/office/officeart/2005/8/layout/hProcess9"/>
    <dgm:cxn modelId="{D3E28F7D-BDDC-4393-B5DD-25FAD15EF9E0}" type="presParOf" srcId="{B915B2C0-FBDF-4BED-857E-601E63E115CA}" destId="{7C66E051-D46C-4F2F-9565-E8443F82377E}" srcOrd="20" destOrd="0" presId="urn:microsoft.com/office/officeart/2005/8/layout/hProcess9"/>
    <dgm:cxn modelId="{559F24AB-CAF7-4806-A52D-6AEB3DEB11E3}" type="presParOf" srcId="{B915B2C0-FBDF-4BED-857E-601E63E115CA}" destId="{DB06C51B-6D26-4494-A4E6-6248ED09C1A9}" srcOrd="21" destOrd="0" presId="urn:microsoft.com/office/officeart/2005/8/layout/hProcess9"/>
    <dgm:cxn modelId="{3020A71F-D3EE-47E9-940C-8628DF74B722}" type="presParOf" srcId="{B915B2C0-FBDF-4BED-857E-601E63E115CA}" destId="{3C3EA917-BE16-47E3-B979-CD2DC8D291FB}" srcOrd="22" destOrd="0" presId="urn:microsoft.com/office/officeart/2005/8/layout/hProcess9"/>
    <dgm:cxn modelId="{319B4866-3A25-452E-8542-8079CE4B4EC2}" type="presParOf" srcId="{B915B2C0-FBDF-4BED-857E-601E63E115CA}" destId="{7CC38855-1A7F-4074-A35E-A997DD83E9A0}" srcOrd="23" destOrd="0" presId="urn:microsoft.com/office/officeart/2005/8/layout/hProcess9"/>
    <dgm:cxn modelId="{809CECF2-2BEE-435A-AFDD-C3AA6E366F2A}" type="presParOf" srcId="{B915B2C0-FBDF-4BED-857E-601E63E115CA}" destId="{25359E80-55BA-47C3-AAC7-4C7104B3BF59}" srcOrd="24" destOrd="0" presId="urn:microsoft.com/office/officeart/2005/8/layout/hProcess9"/>
    <dgm:cxn modelId="{CA54C8BB-7506-4068-81CA-203BE6A98E4F}" type="presParOf" srcId="{B915B2C0-FBDF-4BED-857E-601E63E115CA}" destId="{E1DB4A16-DC80-4081-BB50-F0EDCE69DF06}" srcOrd="25" destOrd="0" presId="urn:microsoft.com/office/officeart/2005/8/layout/hProcess9"/>
    <dgm:cxn modelId="{8C75A0F1-8DF6-47C9-BD7D-70DFBD124F83}" type="presParOf" srcId="{B915B2C0-FBDF-4BED-857E-601E63E115CA}" destId="{CD63145B-8744-448F-8ADE-09E72895B54F}" srcOrd="26" destOrd="0" presId="urn:microsoft.com/office/officeart/2005/8/layout/hProcess9"/>
    <dgm:cxn modelId="{38D0E26D-297E-4547-A4A5-6D44FA430723}" type="presParOf" srcId="{B915B2C0-FBDF-4BED-857E-601E63E115CA}" destId="{05C95C4E-0BA4-4680-A159-703BAFA5423A}" srcOrd="27" destOrd="0" presId="urn:microsoft.com/office/officeart/2005/8/layout/hProcess9"/>
    <dgm:cxn modelId="{404B7376-4126-4A4B-945B-91B727B7763B}" type="presParOf" srcId="{B915B2C0-FBDF-4BED-857E-601E63E115CA}" destId="{FCF5C809-63D0-46B1-B4E6-5BC0B985370E}" srcOrd="28" destOrd="0" presId="urn:microsoft.com/office/officeart/2005/8/layout/hProcess9"/>
    <dgm:cxn modelId="{87E04922-C3E8-4C61-8688-D01EECAD1164}" type="presParOf" srcId="{B915B2C0-FBDF-4BED-857E-601E63E115CA}" destId="{8B7D69C9-3A9B-48F1-B6E2-F45D43F541E5}" srcOrd="29" destOrd="0" presId="urn:microsoft.com/office/officeart/2005/8/layout/hProcess9"/>
    <dgm:cxn modelId="{A080FF1C-38BF-4014-ADB4-375E1EE3B2F1}" type="presParOf" srcId="{B915B2C0-FBDF-4BED-857E-601E63E115CA}" destId="{F9ABB780-5F50-4A6D-9FEA-81228EFB41A6}" srcOrd="30" destOrd="0" presId="urn:microsoft.com/office/officeart/2005/8/layout/hProcess9"/>
    <dgm:cxn modelId="{A90E98BC-A227-48D4-A269-B9040998BFB7}" type="presParOf" srcId="{B915B2C0-FBDF-4BED-857E-601E63E115CA}" destId="{54D5C05C-D0BB-417C-B0BA-55075BCBBEC8}" srcOrd="31" destOrd="0" presId="urn:microsoft.com/office/officeart/2005/8/layout/hProcess9"/>
    <dgm:cxn modelId="{3FD10233-2489-4584-A9E7-7D5881D4803A}" type="presParOf" srcId="{B915B2C0-FBDF-4BED-857E-601E63E115CA}" destId="{C7A1233F-A21D-4A2D-9A02-2BED4036705E}" srcOrd="32" destOrd="0" presId="urn:microsoft.com/office/officeart/2005/8/layout/hProcess9"/>
    <dgm:cxn modelId="{4140CB9B-1777-45D7-931A-BA7248DD9EFF}" type="presParOf" srcId="{B915B2C0-FBDF-4BED-857E-601E63E115CA}" destId="{A09B38FA-AC30-42C2-A4FC-04F7803B1DA6}" srcOrd="33" destOrd="0" presId="urn:microsoft.com/office/officeart/2005/8/layout/hProcess9"/>
    <dgm:cxn modelId="{295F837C-7966-40C7-95D9-F339C2263B90}" type="presParOf" srcId="{B915B2C0-FBDF-4BED-857E-601E63E115CA}" destId="{2F9CE7E3-A9FC-4730-B91E-2149FC1FA2F2}" srcOrd="34" destOrd="0" presId="urn:microsoft.com/office/officeart/2005/8/layout/hProcess9"/>
    <dgm:cxn modelId="{0923150F-3BB2-48B1-A5DF-AD91D7DE6E5E}" type="presParOf" srcId="{B915B2C0-FBDF-4BED-857E-601E63E115CA}" destId="{627C228E-06EE-4BD1-A7C5-4D4536A3BF42}" srcOrd="35" destOrd="0" presId="urn:microsoft.com/office/officeart/2005/8/layout/hProcess9"/>
    <dgm:cxn modelId="{BE21F80E-8903-4B78-82C3-CAD2EC06208D}" type="presParOf" srcId="{B915B2C0-FBDF-4BED-857E-601E63E115CA}" destId="{256D2EB4-CDCD-472E-A179-F1672C37CECA}" srcOrd="3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0477C1-22FD-4B35-99D6-B5E9ACB9FFC2}" type="doc">
      <dgm:prSet loTypeId="urn:microsoft.com/office/officeart/2005/8/layout/pList2" loCatId="list" qsTypeId="urn:microsoft.com/office/officeart/2005/8/quickstyle/simple1" qsCatId="simple" csTypeId="urn:microsoft.com/office/officeart/2005/8/colors/accent1_2" csCatId="accent1" phldr="1"/>
      <dgm:spPr/>
    </dgm:pt>
    <dgm:pt modelId="{E0BB0050-038C-47C2-A8AD-8ECB5F030A66}">
      <dgm:prSet phldrT="[Tekst]"/>
      <dgm:spPr/>
      <dgm:t>
        <a:bodyPr/>
        <a:lstStyle/>
        <a:p>
          <a:r>
            <a:rPr lang="nb-NO" dirty="0"/>
            <a:t>Ingen eksisterende nasjonal klinisk  retningslinje for oppfølging av personer med CP</a:t>
          </a:r>
        </a:p>
      </dgm:t>
    </dgm:pt>
    <dgm:pt modelId="{A701F11B-FB21-4D98-855C-D90926F40127}" type="parTrans" cxnId="{09E309A0-9A55-4853-A064-3DFB5570DB8B}">
      <dgm:prSet/>
      <dgm:spPr/>
      <dgm:t>
        <a:bodyPr/>
        <a:lstStyle/>
        <a:p>
          <a:endParaRPr lang="nb-NO"/>
        </a:p>
      </dgm:t>
    </dgm:pt>
    <dgm:pt modelId="{22432549-19F7-4992-BB9B-9A90561AE3BE}" type="sibTrans" cxnId="{09E309A0-9A55-4853-A064-3DFB5570DB8B}">
      <dgm:prSet/>
      <dgm:spPr/>
      <dgm:t>
        <a:bodyPr/>
        <a:lstStyle/>
        <a:p>
          <a:endParaRPr lang="nb-NO"/>
        </a:p>
      </dgm:t>
    </dgm:pt>
    <dgm:pt modelId="{F6680C90-EB72-4DD9-8E64-963ECAB9E832}">
      <dgm:prSet phldrT="[Tekst]"/>
      <dgm:spPr/>
      <dgm:t>
        <a:bodyPr/>
        <a:lstStyle/>
        <a:p>
          <a:r>
            <a:rPr lang="nb-NO" dirty="0"/>
            <a:t>Bidra til  likeverdige tjenestetilbud </a:t>
          </a:r>
        </a:p>
      </dgm:t>
    </dgm:pt>
    <dgm:pt modelId="{9A52079D-40C2-414A-9899-2C77EFA5C7A5}" type="parTrans" cxnId="{098AA3B0-BF59-4745-9CC1-AB90D2615881}">
      <dgm:prSet/>
      <dgm:spPr/>
      <dgm:t>
        <a:bodyPr/>
        <a:lstStyle/>
        <a:p>
          <a:endParaRPr lang="nb-NO"/>
        </a:p>
      </dgm:t>
    </dgm:pt>
    <dgm:pt modelId="{9DEB2CDB-B65F-4918-8A8A-EAA04CA80F4F}" type="sibTrans" cxnId="{098AA3B0-BF59-4745-9CC1-AB90D2615881}">
      <dgm:prSet/>
      <dgm:spPr/>
      <dgm:t>
        <a:bodyPr/>
        <a:lstStyle/>
        <a:p>
          <a:endParaRPr lang="nb-NO"/>
        </a:p>
      </dgm:t>
    </dgm:pt>
    <dgm:pt modelId="{AFC7A1EE-3370-45FF-B720-8F5ED6964EF0}">
      <dgm:prSet phldrT="[Tekst]"/>
      <dgm:spPr/>
      <dgm:t>
        <a:bodyPr/>
        <a:lstStyle/>
        <a:p>
          <a:r>
            <a:rPr lang="nb-NO" dirty="0"/>
            <a:t>Rett tiltak til</a:t>
          </a:r>
          <a:br>
            <a:rPr lang="nb-NO" dirty="0"/>
          </a:br>
          <a:r>
            <a:rPr lang="nb-NO" dirty="0"/>
            <a:t>rett tid</a:t>
          </a:r>
        </a:p>
      </dgm:t>
    </dgm:pt>
    <dgm:pt modelId="{ACD338A0-D57C-4870-9151-12FF311F4D84}" type="parTrans" cxnId="{35461657-6C2E-45F3-822C-3D1065E3E761}">
      <dgm:prSet/>
      <dgm:spPr/>
      <dgm:t>
        <a:bodyPr/>
        <a:lstStyle/>
        <a:p>
          <a:endParaRPr lang="nb-NO"/>
        </a:p>
      </dgm:t>
    </dgm:pt>
    <dgm:pt modelId="{66F1E5C5-1173-4715-AF8C-453970B34A62}" type="sibTrans" cxnId="{35461657-6C2E-45F3-822C-3D1065E3E761}">
      <dgm:prSet/>
      <dgm:spPr/>
      <dgm:t>
        <a:bodyPr/>
        <a:lstStyle/>
        <a:p>
          <a:endParaRPr lang="nb-NO"/>
        </a:p>
      </dgm:t>
    </dgm:pt>
    <dgm:pt modelId="{45E32A1D-07F9-4CBA-8587-CAFB7E5C18FC}">
      <dgm:prSet custT="1"/>
      <dgm:spPr/>
      <dgm:t>
        <a:bodyPr/>
        <a:lstStyle/>
        <a:p>
          <a:r>
            <a:rPr lang="nb-NO" sz="2000" dirty="0"/>
            <a:t>Bidrag til nasjonal retningslinje etterspurt fra SKDE</a:t>
          </a:r>
        </a:p>
        <a:p>
          <a:r>
            <a:rPr lang="nb-NO" sz="1200" dirty="0"/>
            <a:t>(</a:t>
          </a:r>
          <a:r>
            <a:rPr lang="nb-NO" sz="1200" b="0" i="0" dirty="0"/>
            <a:t>Nasjonalt servicemiljø for medisinske kvalitetsregistre)</a:t>
          </a:r>
          <a:endParaRPr lang="nb-NO" sz="1200" dirty="0"/>
        </a:p>
      </dgm:t>
    </dgm:pt>
    <dgm:pt modelId="{80EB9101-9B20-4F72-9F0B-D4B621EEE16B}" type="parTrans" cxnId="{1ABB0DB5-48E4-4D6A-9298-A26F90DF8B13}">
      <dgm:prSet/>
      <dgm:spPr/>
      <dgm:t>
        <a:bodyPr/>
        <a:lstStyle/>
        <a:p>
          <a:endParaRPr lang="nb-NO"/>
        </a:p>
      </dgm:t>
    </dgm:pt>
    <dgm:pt modelId="{5CD02D1B-51AA-4F65-9E0F-BAA122878CA9}" type="sibTrans" cxnId="{1ABB0DB5-48E4-4D6A-9298-A26F90DF8B13}">
      <dgm:prSet/>
      <dgm:spPr/>
      <dgm:t>
        <a:bodyPr/>
        <a:lstStyle/>
        <a:p>
          <a:endParaRPr lang="nb-NO"/>
        </a:p>
      </dgm:t>
    </dgm:pt>
    <dgm:pt modelId="{02A9A737-F703-4E42-98AC-FD1C33BF5FF2}" type="pres">
      <dgm:prSet presAssocID="{F20477C1-22FD-4B35-99D6-B5E9ACB9FFC2}" presName="Name0" presStyleCnt="0">
        <dgm:presLayoutVars>
          <dgm:dir/>
          <dgm:resizeHandles val="exact"/>
        </dgm:presLayoutVars>
      </dgm:prSet>
      <dgm:spPr/>
    </dgm:pt>
    <dgm:pt modelId="{60129BD7-D218-45F9-8251-AC67EEBA411E}" type="pres">
      <dgm:prSet presAssocID="{F20477C1-22FD-4B35-99D6-B5E9ACB9FFC2}" presName="bkgdShp" presStyleLbl="alignAccFollowNode1" presStyleIdx="0" presStyleCnt="1"/>
      <dgm:spPr/>
    </dgm:pt>
    <dgm:pt modelId="{B6D7397E-0A83-4319-8AE3-70E77B34F6D9}" type="pres">
      <dgm:prSet presAssocID="{F20477C1-22FD-4B35-99D6-B5E9ACB9FFC2}" presName="linComp" presStyleCnt="0"/>
      <dgm:spPr/>
    </dgm:pt>
    <dgm:pt modelId="{774BB12A-8CA0-43B9-AB80-DF98763D2E24}" type="pres">
      <dgm:prSet presAssocID="{E0BB0050-038C-47C2-A8AD-8ECB5F030A66}" presName="compNode" presStyleCnt="0"/>
      <dgm:spPr/>
    </dgm:pt>
    <dgm:pt modelId="{4A0EBA49-2ED5-4DC1-AED8-B9FF21E26752}" type="pres">
      <dgm:prSet presAssocID="{E0BB0050-038C-47C2-A8AD-8ECB5F030A66}" presName="node" presStyleLbl="node1" presStyleIdx="0" presStyleCnt="4">
        <dgm:presLayoutVars>
          <dgm:bulletEnabled val="1"/>
        </dgm:presLayoutVars>
      </dgm:prSet>
      <dgm:spPr/>
      <dgm:t>
        <a:bodyPr/>
        <a:lstStyle/>
        <a:p>
          <a:endParaRPr lang="nb-NO"/>
        </a:p>
      </dgm:t>
    </dgm:pt>
    <dgm:pt modelId="{672D8E7B-C34D-48E7-B3C4-52934DB59FC1}" type="pres">
      <dgm:prSet presAssocID="{E0BB0050-038C-47C2-A8AD-8ECB5F030A66}" presName="invisiNode" presStyleLbl="node1" presStyleIdx="0" presStyleCnt="4"/>
      <dgm:spPr/>
    </dgm:pt>
    <dgm:pt modelId="{DB244012-AE8F-46DA-8897-D55DE51C20DB}" type="pres">
      <dgm:prSet presAssocID="{E0BB0050-038C-47C2-A8AD-8ECB5F030A66}" presName="imagNode" presStyleLbl="fgImgPlace1" presStyleIdx="0" presStyleCnt="4"/>
      <dgm:spPr>
        <a:blipFill rotWithShape="1">
          <a:blip xmlns:r="http://schemas.openxmlformats.org/officeDocument/2006/relationships" r:embed="rId1"/>
          <a:stretch>
            <a:fillRect/>
          </a:stretch>
        </a:blipFill>
      </dgm:spPr>
    </dgm:pt>
    <dgm:pt modelId="{DC25D6CF-5D01-4DCB-8620-D99E0D2B0189}" type="pres">
      <dgm:prSet presAssocID="{22432549-19F7-4992-BB9B-9A90561AE3BE}" presName="sibTrans" presStyleLbl="sibTrans2D1" presStyleIdx="0" presStyleCnt="0"/>
      <dgm:spPr/>
      <dgm:t>
        <a:bodyPr/>
        <a:lstStyle/>
        <a:p>
          <a:endParaRPr lang="nb-NO"/>
        </a:p>
      </dgm:t>
    </dgm:pt>
    <dgm:pt modelId="{97A8D694-9B81-4A60-A55F-0BB03286EB0E}" type="pres">
      <dgm:prSet presAssocID="{F6680C90-EB72-4DD9-8E64-963ECAB9E832}" presName="compNode" presStyleCnt="0"/>
      <dgm:spPr/>
    </dgm:pt>
    <dgm:pt modelId="{B4D65D43-9452-478E-B3E5-AAE569BEA659}" type="pres">
      <dgm:prSet presAssocID="{F6680C90-EB72-4DD9-8E64-963ECAB9E832}" presName="node" presStyleLbl="node1" presStyleIdx="1" presStyleCnt="4">
        <dgm:presLayoutVars>
          <dgm:bulletEnabled val="1"/>
        </dgm:presLayoutVars>
      </dgm:prSet>
      <dgm:spPr/>
      <dgm:t>
        <a:bodyPr/>
        <a:lstStyle/>
        <a:p>
          <a:endParaRPr lang="nb-NO"/>
        </a:p>
      </dgm:t>
    </dgm:pt>
    <dgm:pt modelId="{F4784E2E-992F-4CF4-8A07-C60A2B785B08}" type="pres">
      <dgm:prSet presAssocID="{F6680C90-EB72-4DD9-8E64-963ECAB9E832}" presName="invisiNode" presStyleLbl="node1" presStyleIdx="1" presStyleCnt="4"/>
      <dgm:spPr/>
    </dgm:pt>
    <dgm:pt modelId="{AA5340E7-9A94-4A8D-85F3-72D8018039A5}" type="pres">
      <dgm:prSet presAssocID="{F6680C90-EB72-4DD9-8E64-963ECAB9E832}" presName="imagNode" presStyleLbl="fgImgPlace1" presStyleIdx="1" presStyleCnt="4"/>
      <dgm:spPr>
        <a:blipFill rotWithShape="1">
          <a:blip xmlns:r="http://schemas.openxmlformats.org/officeDocument/2006/relationships" r:embed="rId2"/>
          <a:stretch>
            <a:fillRect/>
          </a:stretch>
        </a:blipFill>
      </dgm:spPr>
    </dgm:pt>
    <dgm:pt modelId="{0AD8EEDF-7233-47C7-9FA3-30B3DF3F0658}" type="pres">
      <dgm:prSet presAssocID="{9DEB2CDB-B65F-4918-8A8A-EAA04CA80F4F}" presName="sibTrans" presStyleLbl="sibTrans2D1" presStyleIdx="0" presStyleCnt="0"/>
      <dgm:spPr/>
      <dgm:t>
        <a:bodyPr/>
        <a:lstStyle/>
        <a:p>
          <a:endParaRPr lang="nb-NO"/>
        </a:p>
      </dgm:t>
    </dgm:pt>
    <dgm:pt modelId="{EE6BF609-CC61-4F8B-8C63-2C11F66065B7}" type="pres">
      <dgm:prSet presAssocID="{AFC7A1EE-3370-45FF-B720-8F5ED6964EF0}" presName="compNode" presStyleCnt="0"/>
      <dgm:spPr/>
    </dgm:pt>
    <dgm:pt modelId="{47506ED7-E114-438C-930D-41F595A3ED0C}" type="pres">
      <dgm:prSet presAssocID="{AFC7A1EE-3370-45FF-B720-8F5ED6964EF0}" presName="node" presStyleLbl="node1" presStyleIdx="2" presStyleCnt="4">
        <dgm:presLayoutVars>
          <dgm:bulletEnabled val="1"/>
        </dgm:presLayoutVars>
      </dgm:prSet>
      <dgm:spPr/>
      <dgm:t>
        <a:bodyPr/>
        <a:lstStyle/>
        <a:p>
          <a:endParaRPr lang="nb-NO"/>
        </a:p>
      </dgm:t>
    </dgm:pt>
    <dgm:pt modelId="{B7BC23B8-C922-44F0-AC0B-D409AD1CD2D5}" type="pres">
      <dgm:prSet presAssocID="{AFC7A1EE-3370-45FF-B720-8F5ED6964EF0}" presName="invisiNode" presStyleLbl="node1" presStyleIdx="2" presStyleCnt="4"/>
      <dgm:spPr/>
    </dgm:pt>
    <dgm:pt modelId="{24C8023E-6636-4920-BDAF-B06548D4E2AE}" type="pres">
      <dgm:prSet presAssocID="{AFC7A1EE-3370-45FF-B720-8F5ED6964EF0}" presName="imagNode" presStyleLbl="fgImgPlace1" presStyleIdx="2" presStyleCnt="4"/>
      <dgm:spPr>
        <a:blipFill rotWithShape="1">
          <a:blip xmlns:r="http://schemas.openxmlformats.org/officeDocument/2006/relationships" r:embed="rId3"/>
          <a:stretch>
            <a:fillRect/>
          </a:stretch>
        </a:blipFill>
      </dgm:spPr>
    </dgm:pt>
    <dgm:pt modelId="{EB976424-53DB-42AE-B0B4-9C6085E5C942}" type="pres">
      <dgm:prSet presAssocID="{66F1E5C5-1173-4715-AF8C-453970B34A62}" presName="sibTrans" presStyleLbl="sibTrans2D1" presStyleIdx="0" presStyleCnt="0"/>
      <dgm:spPr/>
      <dgm:t>
        <a:bodyPr/>
        <a:lstStyle/>
        <a:p>
          <a:endParaRPr lang="nb-NO"/>
        </a:p>
      </dgm:t>
    </dgm:pt>
    <dgm:pt modelId="{CC92AFA1-4BC5-43AD-9587-A3C299394579}" type="pres">
      <dgm:prSet presAssocID="{45E32A1D-07F9-4CBA-8587-CAFB7E5C18FC}" presName="compNode" presStyleCnt="0"/>
      <dgm:spPr/>
    </dgm:pt>
    <dgm:pt modelId="{6DD3DD88-3BA5-43AA-B932-0DFDEF3BA231}" type="pres">
      <dgm:prSet presAssocID="{45E32A1D-07F9-4CBA-8587-CAFB7E5C18FC}" presName="node" presStyleLbl="node1" presStyleIdx="3" presStyleCnt="4">
        <dgm:presLayoutVars>
          <dgm:bulletEnabled val="1"/>
        </dgm:presLayoutVars>
      </dgm:prSet>
      <dgm:spPr/>
      <dgm:t>
        <a:bodyPr/>
        <a:lstStyle/>
        <a:p>
          <a:endParaRPr lang="nb-NO"/>
        </a:p>
      </dgm:t>
    </dgm:pt>
    <dgm:pt modelId="{04E93C89-C7FA-4D8C-B8DE-6AD49D8A3C19}" type="pres">
      <dgm:prSet presAssocID="{45E32A1D-07F9-4CBA-8587-CAFB7E5C18FC}" presName="invisiNode" presStyleLbl="node1" presStyleIdx="3" presStyleCnt="4"/>
      <dgm:spPr/>
    </dgm:pt>
    <dgm:pt modelId="{6EFE3224-BA38-4BF6-942A-10E697A50330}" type="pres">
      <dgm:prSet presAssocID="{45E32A1D-07F9-4CBA-8587-CAFB7E5C18FC}" presName="imagNode" presStyleLbl="fgImgPlace1" presStyleIdx="3" presStyleCnt="4"/>
      <dgm:spPr>
        <a:blipFill rotWithShape="1">
          <a:blip xmlns:r="http://schemas.openxmlformats.org/officeDocument/2006/relationships" r:embed="rId4"/>
          <a:stretch>
            <a:fillRect/>
          </a:stretch>
        </a:blipFill>
      </dgm:spPr>
    </dgm:pt>
  </dgm:ptLst>
  <dgm:cxnLst>
    <dgm:cxn modelId="{1ABB0DB5-48E4-4D6A-9298-A26F90DF8B13}" srcId="{F20477C1-22FD-4B35-99D6-B5E9ACB9FFC2}" destId="{45E32A1D-07F9-4CBA-8587-CAFB7E5C18FC}" srcOrd="3" destOrd="0" parTransId="{80EB9101-9B20-4F72-9F0B-D4B621EEE16B}" sibTransId="{5CD02D1B-51AA-4F65-9E0F-BAA122878CA9}"/>
    <dgm:cxn modelId="{EAC5E0FC-A851-4862-9DF4-9C1B493DA4F5}" type="presOf" srcId="{45E32A1D-07F9-4CBA-8587-CAFB7E5C18FC}" destId="{6DD3DD88-3BA5-43AA-B932-0DFDEF3BA231}" srcOrd="0" destOrd="0" presId="urn:microsoft.com/office/officeart/2005/8/layout/pList2"/>
    <dgm:cxn modelId="{35461657-6C2E-45F3-822C-3D1065E3E761}" srcId="{F20477C1-22FD-4B35-99D6-B5E9ACB9FFC2}" destId="{AFC7A1EE-3370-45FF-B720-8F5ED6964EF0}" srcOrd="2" destOrd="0" parTransId="{ACD338A0-D57C-4870-9151-12FF311F4D84}" sibTransId="{66F1E5C5-1173-4715-AF8C-453970B34A62}"/>
    <dgm:cxn modelId="{098AA3B0-BF59-4745-9CC1-AB90D2615881}" srcId="{F20477C1-22FD-4B35-99D6-B5E9ACB9FFC2}" destId="{F6680C90-EB72-4DD9-8E64-963ECAB9E832}" srcOrd="1" destOrd="0" parTransId="{9A52079D-40C2-414A-9899-2C77EFA5C7A5}" sibTransId="{9DEB2CDB-B65F-4918-8A8A-EAA04CA80F4F}"/>
    <dgm:cxn modelId="{F57D5D00-3133-4605-B870-1BB45C98CEC2}" type="presOf" srcId="{AFC7A1EE-3370-45FF-B720-8F5ED6964EF0}" destId="{47506ED7-E114-438C-930D-41F595A3ED0C}" srcOrd="0" destOrd="0" presId="urn:microsoft.com/office/officeart/2005/8/layout/pList2"/>
    <dgm:cxn modelId="{09E309A0-9A55-4853-A064-3DFB5570DB8B}" srcId="{F20477C1-22FD-4B35-99D6-B5E9ACB9FFC2}" destId="{E0BB0050-038C-47C2-A8AD-8ECB5F030A66}" srcOrd="0" destOrd="0" parTransId="{A701F11B-FB21-4D98-855C-D90926F40127}" sibTransId="{22432549-19F7-4992-BB9B-9A90561AE3BE}"/>
    <dgm:cxn modelId="{00F2D405-DC3D-44C5-9F2D-4B94AF9D7F8E}" type="presOf" srcId="{F20477C1-22FD-4B35-99D6-B5E9ACB9FFC2}" destId="{02A9A737-F703-4E42-98AC-FD1C33BF5FF2}" srcOrd="0" destOrd="0" presId="urn:microsoft.com/office/officeart/2005/8/layout/pList2"/>
    <dgm:cxn modelId="{ED95A041-0512-4003-AE1B-9EC24BE386EA}" type="presOf" srcId="{66F1E5C5-1173-4715-AF8C-453970B34A62}" destId="{EB976424-53DB-42AE-B0B4-9C6085E5C942}" srcOrd="0" destOrd="0" presId="urn:microsoft.com/office/officeart/2005/8/layout/pList2"/>
    <dgm:cxn modelId="{2A8D3A61-AEBF-4EEA-888A-1CEB1A170A1D}" type="presOf" srcId="{9DEB2CDB-B65F-4918-8A8A-EAA04CA80F4F}" destId="{0AD8EEDF-7233-47C7-9FA3-30B3DF3F0658}" srcOrd="0" destOrd="0" presId="urn:microsoft.com/office/officeart/2005/8/layout/pList2"/>
    <dgm:cxn modelId="{9606066C-08AC-4202-ACFD-C5FE3F76C54B}" type="presOf" srcId="{E0BB0050-038C-47C2-A8AD-8ECB5F030A66}" destId="{4A0EBA49-2ED5-4DC1-AED8-B9FF21E26752}" srcOrd="0" destOrd="0" presId="urn:microsoft.com/office/officeart/2005/8/layout/pList2"/>
    <dgm:cxn modelId="{C16B6BA7-93B4-412D-9DAF-F6E64ECCDE63}" type="presOf" srcId="{22432549-19F7-4992-BB9B-9A90561AE3BE}" destId="{DC25D6CF-5D01-4DCB-8620-D99E0D2B0189}" srcOrd="0" destOrd="0" presId="urn:microsoft.com/office/officeart/2005/8/layout/pList2"/>
    <dgm:cxn modelId="{AFACB62B-1C3D-4FCA-825E-5C056420A456}" type="presOf" srcId="{F6680C90-EB72-4DD9-8E64-963ECAB9E832}" destId="{B4D65D43-9452-478E-B3E5-AAE569BEA659}" srcOrd="0" destOrd="0" presId="urn:microsoft.com/office/officeart/2005/8/layout/pList2"/>
    <dgm:cxn modelId="{5733DFE4-A8A6-4198-B1D3-22EA1D839EFE}" type="presParOf" srcId="{02A9A737-F703-4E42-98AC-FD1C33BF5FF2}" destId="{60129BD7-D218-45F9-8251-AC67EEBA411E}" srcOrd="0" destOrd="0" presId="urn:microsoft.com/office/officeart/2005/8/layout/pList2"/>
    <dgm:cxn modelId="{F5DE8A76-70FF-4338-B42A-D7141C9DE29A}" type="presParOf" srcId="{02A9A737-F703-4E42-98AC-FD1C33BF5FF2}" destId="{B6D7397E-0A83-4319-8AE3-70E77B34F6D9}" srcOrd="1" destOrd="0" presId="urn:microsoft.com/office/officeart/2005/8/layout/pList2"/>
    <dgm:cxn modelId="{1F57E58F-C389-4B69-BC0C-FD76E9DEF1FB}" type="presParOf" srcId="{B6D7397E-0A83-4319-8AE3-70E77B34F6D9}" destId="{774BB12A-8CA0-43B9-AB80-DF98763D2E24}" srcOrd="0" destOrd="0" presId="urn:microsoft.com/office/officeart/2005/8/layout/pList2"/>
    <dgm:cxn modelId="{1167C3A3-4BE5-414B-8649-50C2D132419E}" type="presParOf" srcId="{774BB12A-8CA0-43B9-AB80-DF98763D2E24}" destId="{4A0EBA49-2ED5-4DC1-AED8-B9FF21E26752}" srcOrd="0" destOrd="0" presId="urn:microsoft.com/office/officeart/2005/8/layout/pList2"/>
    <dgm:cxn modelId="{82C0C25B-EE6D-4B87-BA4D-0B4530EC7357}" type="presParOf" srcId="{774BB12A-8CA0-43B9-AB80-DF98763D2E24}" destId="{672D8E7B-C34D-48E7-B3C4-52934DB59FC1}" srcOrd="1" destOrd="0" presId="urn:microsoft.com/office/officeart/2005/8/layout/pList2"/>
    <dgm:cxn modelId="{5B3C62BE-EB12-4481-A91A-AA077C6D6700}" type="presParOf" srcId="{774BB12A-8CA0-43B9-AB80-DF98763D2E24}" destId="{DB244012-AE8F-46DA-8897-D55DE51C20DB}" srcOrd="2" destOrd="0" presId="urn:microsoft.com/office/officeart/2005/8/layout/pList2"/>
    <dgm:cxn modelId="{D68F2F06-207F-4FF2-9CFD-880CA941AD43}" type="presParOf" srcId="{B6D7397E-0A83-4319-8AE3-70E77B34F6D9}" destId="{DC25D6CF-5D01-4DCB-8620-D99E0D2B0189}" srcOrd="1" destOrd="0" presId="urn:microsoft.com/office/officeart/2005/8/layout/pList2"/>
    <dgm:cxn modelId="{15C5CF37-EFEF-4719-A4DC-A3F2DE91F036}" type="presParOf" srcId="{B6D7397E-0A83-4319-8AE3-70E77B34F6D9}" destId="{97A8D694-9B81-4A60-A55F-0BB03286EB0E}" srcOrd="2" destOrd="0" presId="urn:microsoft.com/office/officeart/2005/8/layout/pList2"/>
    <dgm:cxn modelId="{18D95837-DBCE-4ED2-9F0A-9F872E33EFD2}" type="presParOf" srcId="{97A8D694-9B81-4A60-A55F-0BB03286EB0E}" destId="{B4D65D43-9452-478E-B3E5-AAE569BEA659}" srcOrd="0" destOrd="0" presId="urn:microsoft.com/office/officeart/2005/8/layout/pList2"/>
    <dgm:cxn modelId="{EED84847-FF58-4BB2-9D48-54623B77C89F}" type="presParOf" srcId="{97A8D694-9B81-4A60-A55F-0BB03286EB0E}" destId="{F4784E2E-992F-4CF4-8A07-C60A2B785B08}" srcOrd="1" destOrd="0" presId="urn:microsoft.com/office/officeart/2005/8/layout/pList2"/>
    <dgm:cxn modelId="{DCB8C9B8-CCC4-42A5-AD95-FCDD8E4648C5}" type="presParOf" srcId="{97A8D694-9B81-4A60-A55F-0BB03286EB0E}" destId="{AA5340E7-9A94-4A8D-85F3-72D8018039A5}" srcOrd="2" destOrd="0" presId="urn:microsoft.com/office/officeart/2005/8/layout/pList2"/>
    <dgm:cxn modelId="{2BA28ACD-4598-4DBB-B324-24613ED0FD0F}" type="presParOf" srcId="{B6D7397E-0A83-4319-8AE3-70E77B34F6D9}" destId="{0AD8EEDF-7233-47C7-9FA3-30B3DF3F0658}" srcOrd="3" destOrd="0" presId="urn:microsoft.com/office/officeart/2005/8/layout/pList2"/>
    <dgm:cxn modelId="{FF60E853-4663-4750-978B-B5E74A13622E}" type="presParOf" srcId="{B6D7397E-0A83-4319-8AE3-70E77B34F6D9}" destId="{EE6BF609-CC61-4F8B-8C63-2C11F66065B7}" srcOrd="4" destOrd="0" presId="urn:microsoft.com/office/officeart/2005/8/layout/pList2"/>
    <dgm:cxn modelId="{1763212C-1D74-45B2-9C93-324980DE0A54}" type="presParOf" srcId="{EE6BF609-CC61-4F8B-8C63-2C11F66065B7}" destId="{47506ED7-E114-438C-930D-41F595A3ED0C}" srcOrd="0" destOrd="0" presId="urn:microsoft.com/office/officeart/2005/8/layout/pList2"/>
    <dgm:cxn modelId="{7BE94F35-0028-4A44-88A3-AB6201B69E6E}" type="presParOf" srcId="{EE6BF609-CC61-4F8B-8C63-2C11F66065B7}" destId="{B7BC23B8-C922-44F0-AC0B-D409AD1CD2D5}" srcOrd="1" destOrd="0" presId="urn:microsoft.com/office/officeart/2005/8/layout/pList2"/>
    <dgm:cxn modelId="{1935A095-B541-41AA-935D-C20D85230A1B}" type="presParOf" srcId="{EE6BF609-CC61-4F8B-8C63-2C11F66065B7}" destId="{24C8023E-6636-4920-BDAF-B06548D4E2AE}" srcOrd="2" destOrd="0" presId="urn:microsoft.com/office/officeart/2005/8/layout/pList2"/>
    <dgm:cxn modelId="{45934812-4F98-449D-A31F-649D19062B7C}" type="presParOf" srcId="{B6D7397E-0A83-4319-8AE3-70E77B34F6D9}" destId="{EB976424-53DB-42AE-B0B4-9C6085E5C942}" srcOrd="5" destOrd="0" presId="urn:microsoft.com/office/officeart/2005/8/layout/pList2"/>
    <dgm:cxn modelId="{73798844-8824-4317-BEBC-D2117227DAF3}" type="presParOf" srcId="{B6D7397E-0A83-4319-8AE3-70E77B34F6D9}" destId="{CC92AFA1-4BC5-43AD-9587-A3C299394579}" srcOrd="6" destOrd="0" presId="urn:microsoft.com/office/officeart/2005/8/layout/pList2"/>
    <dgm:cxn modelId="{F357ED0D-BC72-4357-B4BA-D6CCE85B0E24}" type="presParOf" srcId="{CC92AFA1-4BC5-43AD-9587-A3C299394579}" destId="{6DD3DD88-3BA5-43AA-B932-0DFDEF3BA231}" srcOrd="0" destOrd="0" presId="urn:microsoft.com/office/officeart/2005/8/layout/pList2"/>
    <dgm:cxn modelId="{B190D0E0-0FF9-4FA2-8F2E-471DB19E78D1}" type="presParOf" srcId="{CC92AFA1-4BC5-43AD-9587-A3C299394579}" destId="{04E93C89-C7FA-4D8C-B8DE-6AD49D8A3C19}" srcOrd="1" destOrd="0" presId="urn:microsoft.com/office/officeart/2005/8/layout/pList2"/>
    <dgm:cxn modelId="{94C9F119-CCBB-454B-B6C1-615E47AC0A15}" type="presParOf" srcId="{CC92AFA1-4BC5-43AD-9587-A3C299394579}" destId="{6EFE3224-BA38-4BF6-942A-10E697A5033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0477C1-22FD-4B35-99D6-B5E9ACB9FFC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sv-SE"/>
        </a:p>
      </dgm:t>
    </dgm:pt>
    <dgm:pt modelId="{E0BB0050-038C-47C2-A8AD-8ECB5F030A66}">
      <dgm:prSet phldrT="[Tekst]"/>
      <dgm:spPr>
        <a:solidFill>
          <a:schemeClr val="accent6">
            <a:lumMod val="60000"/>
            <a:lumOff val="40000"/>
          </a:schemeClr>
        </a:solidFill>
      </dgm:spPr>
      <dgm:t>
        <a:bodyPr/>
        <a:lstStyle/>
        <a:p>
          <a:r>
            <a:rPr lang="sv-SE" dirty="0">
              <a:solidFill>
                <a:schemeClr val="tx1"/>
              </a:solidFill>
            </a:rPr>
            <a:t>Alle </a:t>
          </a:r>
          <a:r>
            <a:rPr lang="sv-SE" dirty="0" err="1">
              <a:solidFill>
                <a:schemeClr val="tx1"/>
              </a:solidFill>
            </a:rPr>
            <a:t>henvises</a:t>
          </a:r>
          <a:r>
            <a:rPr lang="sv-SE" dirty="0">
              <a:solidFill>
                <a:schemeClr val="tx1"/>
              </a:solidFill>
            </a:rPr>
            <a:t> </a:t>
          </a:r>
          <a:r>
            <a:rPr lang="sv-SE" dirty="0" err="1">
              <a:solidFill>
                <a:schemeClr val="tx1"/>
              </a:solidFill>
            </a:rPr>
            <a:t>til</a:t>
          </a:r>
          <a:r>
            <a:rPr lang="sv-SE" dirty="0">
              <a:solidFill>
                <a:schemeClr val="tx1"/>
              </a:solidFill>
            </a:rPr>
            <a:t> HAVO </a:t>
          </a:r>
          <a:r>
            <a:rPr lang="sv-SE" i="1" dirty="0">
              <a:solidFill>
                <a:schemeClr val="tx1"/>
              </a:solidFill>
            </a:rPr>
            <a:t>n=5</a:t>
          </a:r>
          <a:endParaRPr lang="nb-NO" i="1" dirty="0"/>
        </a:p>
      </dgm:t>
    </dgm:pt>
    <dgm:pt modelId="{A701F11B-FB21-4D98-855C-D90926F40127}" type="parTrans" cxnId="{09E309A0-9A55-4853-A064-3DFB5570DB8B}">
      <dgm:prSet/>
      <dgm:spPr/>
      <dgm:t>
        <a:bodyPr/>
        <a:lstStyle/>
        <a:p>
          <a:endParaRPr lang="nb-NO"/>
        </a:p>
      </dgm:t>
    </dgm:pt>
    <dgm:pt modelId="{22432549-19F7-4992-BB9B-9A90561AE3BE}" type="sibTrans" cxnId="{09E309A0-9A55-4853-A064-3DFB5570DB8B}">
      <dgm:prSet/>
      <dgm:spPr/>
      <dgm:t>
        <a:bodyPr/>
        <a:lstStyle/>
        <a:p>
          <a:endParaRPr lang="nb-NO"/>
        </a:p>
      </dgm:t>
    </dgm:pt>
    <dgm:pt modelId="{F6680C90-EB72-4DD9-8E64-963ECAB9E832}">
      <dgm:prSet phldrT="[Tekst]"/>
      <dgm:spPr>
        <a:solidFill>
          <a:schemeClr val="accent4">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v-SE" dirty="0" err="1">
              <a:solidFill>
                <a:schemeClr val="tx1"/>
              </a:solidFill>
            </a:rPr>
            <a:t>Noen</a:t>
          </a:r>
          <a:r>
            <a:rPr lang="sv-SE" dirty="0">
              <a:solidFill>
                <a:schemeClr val="tx1"/>
              </a:solidFill>
            </a:rPr>
            <a:t> </a:t>
          </a:r>
          <a:r>
            <a:rPr lang="sv-SE" dirty="0" err="1">
              <a:solidFill>
                <a:schemeClr val="tx1"/>
              </a:solidFill>
            </a:rPr>
            <a:t>henvises</a:t>
          </a:r>
          <a:r>
            <a:rPr lang="sv-SE" dirty="0">
              <a:solidFill>
                <a:schemeClr val="tx1"/>
              </a:solidFill>
            </a:rPr>
            <a:t> </a:t>
          </a:r>
          <a:r>
            <a:rPr lang="sv-SE" dirty="0" err="1">
              <a:solidFill>
                <a:schemeClr val="tx1"/>
              </a:solidFill>
            </a:rPr>
            <a:t>til</a:t>
          </a:r>
          <a:r>
            <a:rPr lang="sv-SE" dirty="0">
              <a:solidFill>
                <a:schemeClr val="tx1"/>
              </a:solidFill>
            </a:rPr>
            <a:t> HAVO </a:t>
          </a:r>
          <a:r>
            <a:rPr lang="sv-SE" i="1" dirty="0">
              <a:solidFill>
                <a:schemeClr val="tx1"/>
              </a:solidFill>
            </a:rPr>
            <a:t>n=6</a:t>
          </a:r>
          <a:endParaRPr lang="nb-NO" i="1" dirty="0">
            <a:solidFill>
              <a:schemeClr val="tx1"/>
            </a:solidFill>
          </a:endParaRPr>
        </a:p>
      </dgm:t>
    </dgm:pt>
    <dgm:pt modelId="{9A52079D-40C2-414A-9899-2C77EFA5C7A5}" type="parTrans" cxnId="{098AA3B0-BF59-4745-9CC1-AB90D2615881}">
      <dgm:prSet/>
      <dgm:spPr/>
      <dgm:t>
        <a:bodyPr/>
        <a:lstStyle/>
        <a:p>
          <a:endParaRPr lang="nb-NO"/>
        </a:p>
      </dgm:t>
    </dgm:pt>
    <dgm:pt modelId="{9DEB2CDB-B65F-4918-8A8A-EAA04CA80F4F}" type="sibTrans" cxnId="{098AA3B0-BF59-4745-9CC1-AB90D2615881}">
      <dgm:prSet/>
      <dgm:spPr/>
      <dgm:t>
        <a:bodyPr/>
        <a:lstStyle/>
        <a:p>
          <a:endParaRPr lang="nb-NO"/>
        </a:p>
      </dgm:t>
    </dgm:pt>
    <dgm:pt modelId="{AFC7A1EE-3370-45FF-B720-8F5ED6964EF0}">
      <dgm:prSet phldrT="[Tekst]"/>
      <dgm:spPr>
        <a:solidFill>
          <a:srgbClr val="FF66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v-SE" dirty="0">
              <a:solidFill>
                <a:schemeClr val="tx1"/>
              </a:solidFill>
            </a:rPr>
            <a:t>Ingen </a:t>
          </a:r>
          <a:r>
            <a:rPr lang="sv-SE" dirty="0" err="1">
              <a:solidFill>
                <a:schemeClr val="tx1"/>
              </a:solidFill>
            </a:rPr>
            <a:t>henvises</a:t>
          </a:r>
          <a:r>
            <a:rPr lang="sv-SE" dirty="0">
              <a:solidFill>
                <a:schemeClr val="tx1"/>
              </a:solidFill>
            </a:rPr>
            <a:t> </a:t>
          </a:r>
          <a:r>
            <a:rPr lang="sv-SE" dirty="0" err="1">
              <a:solidFill>
                <a:schemeClr val="tx1"/>
              </a:solidFill>
            </a:rPr>
            <a:t>til</a:t>
          </a:r>
          <a:r>
            <a:rPr lang="sv-SE" dirty="0">
              <a:solidFill>
                <a:schemeClr val="tx1"/>
              </a:solidFill>
            </a:rPr>
            <a:t> HAVO </a:t>
          </a:r>
          <a:r>
            <a:rPr lang="sv-SE" i="1" dirty="0">
              <a:solidFill>
                <a:schemeClr val="tx1"/>
              </a:solidFill>
            </a:rPr>
            <a:t>n=6</a:t>
          </a:r>
        </a:p>
      </dgm:t>
    </dgm:pt>
    <dgm:pt modelId="{ACD338A0-D57C-4870-9151-12FF311F4D84}" type="parTrans" cxnId="{35461657-6C2E-45F3-822C-3D1065E3E761}">
      <dgm:prSet/>
      <dgm:spPr/>
      <dgm:t>
        <a:bodyPr/>
        <a:lstStyle/>
        <a:p>
          <a:endParaRPr lang="nb-NO"/>
        </a:p>
      </dgm:t>
    </dgm:pt>
    <dgm:pt modelId="{66F1E5C5-1173-4715-AF8C-453970B34A62}" type="sibTrans" cxnId="{35461657-6C2E-45F3-822C-3D1065E3E761}">
      <dgm:prSet/>
      <dgm:spPr/>
      <dgm:t>
        <a:bodyPr/>
        <a:lstStyle/>
        <a:p>
          <a:endParaRPr lang="nb-NO"/>
        </a:p>
      </dgm:t>
    </dgm:pt>
    <dgm:pt modelId="{45E32A1D-07F9-4CBA-8587-CAFB7E5C18FC}">
      <dgm:prSet custT="1"/>
      <dgm:spPr>
        <a:solidFill>
          <a:schemeClr val="accent5">
            <a:lumMod val="60000"/>
            <a:lumOff val="40000"/>
          </a:schemeClr>
        </a:solidFill>
      </dgm:spPr>
      <dgm:t>
        <a:bodyPr/>
        <a:lstStyle/>
        <a:p>
          <a:pPr marL="0" lvl="0" defTabSz="889000">
            <a:lnSpc>
              <a:spcPct val="90000"/>
            </a:lnSpc>
            <a:spcBef>
              <a:spcPct val="0"/>
            </a:spcBef>
            <a:spcAft>
              <a:spcPct val="35000"/>
            </a:spcAft>
            <a:buNone/>
          </a:pPr>
          <a:r>
            <a:rPr lang="sv-SE" sz="2700" dirty="0">
              <a:solidFill>
                <a:schemeClr val="tx1"/>
              </a:solidFill>
            </a:rPr>
            <a:t>Ingen </a:t>
          </a:r>
          <a:r>
            <a:rPr lang="sv-SE" sz="2700" dirty="0" err="1">
              <a:solidFill>
                <a:schemeClr val="tx1"/>
              </a:solidFill>
            </a:rPr>
            <a:t>oversikt</a:t>
          </a:r>
          <a:r>
            <a:rPr lang="sv-SE" sz="2700" dirty="0">
              <a:solidFill>
                <a:schemeClr val="tx1"/>
              </a:solidFill>
            </a:rPr>
            <a:t> </a:t>
          </a:r>
          <a:r>
            <a:rPr lang="sv-SE" sz="2700" i="1" dirty="0">
              <a:solidFill>
                <a:schemeClr val="tx1"/>
              </a:solidFill>
            </a:rPr>
            <a:t>n=1</a:t>
          </a:r>
          <a:endParaRPr lang="nb-NO" sz="2700" i="1" dirty="0"/>
        </a:p>
      </dgm:t>
    </dgm:pt>
    <dgm:pt modelId="{80EB9101-9B20-4F72-9F0B-D4B621EEE16B}" type="parTrans" cxnId="{1ABB0DB5-48E4-4D6A-9298-A26F90DF8B13}">
      <dgm:prSet/>
      <dgm:spPr/>
      <dgm:t>
        <a:bodyPr/>
        <a:lstStyle/>
        <a:p>
          <a:endParaRPr lang="nb-NO"/>
        </a:p>
      </dgm:t>
    </dgm:pt>
    <dgm:pt modelId="{5CD02D1B-51AA-4F65-9E0F-BAA122878CA9}" type="sibTrans" cxnId="{1ABB0DB5-48E4-4D6A-9298-A26F90DF8B13}">
      <dgm:prSet/>
      <dgm:spPr/>
      <dgm:t>
        <a:bodyPr/>
        <a:lstStyle/>
        <a:p>
          <a:endParaRPr lang="nb-NO"/>
        </a:p>
      </dgm:t>
    </dgm:pt>
    <dgm:pt modelId="{CB483B98-36AE-438E-B3B0-E100E7F195DD}" type="pres">
      <dgm:prSet presAssocID="{F20477C1-22FD-4B35-99D6-B5E9ACB9FFC2}" presName="linearFlow" presStyleCnt="0">
        <dgm:presLayoutVars>
          <dgm:dir/>
          <dgm:resizeHandles val="exact"/>
        </dgm:presLayoutVars>
      </dgm:prSet>
      <dgm:spPr/>
      <dgm:t>
        <a:bodyPr/>
        <a:lstStyle/>
        <a:p>
          <a:endParaRPr lang="nb-NO"/>
        </a:p>
      </dgm:t>
    </dgm:pt>
    <dgm:pt modelId="{968D3AE1-F894-41A8-B5FA-6522E85A5900}" type="pres">
      <dgm:prSet presAssocID="{E0BB0050-038C-47C2-A8AD-8ECB5F030A66}" presName="composite" presStyleCnt="0"/>
      <dgm:spPr/>
    </dgm:pt>
    <dgm:pt modelId="{DA87127C-2E16-4D71-926E-9E7F246BB4A0}" type="pres">
      <dgm:prSet presAssocID="{E0BB0050-038C-47C2-A8AD-8ECB5F030A66}" presName="imgShp" presStyleLbl="fgImgPlace1" presStyleIdx="0" presStyleCnt="4" custScaleX="117290" custScaleY="130121" custLinFactNeighborY="-60"/>
      <dgm:spPr>
        <a:blipFill rotWithShape="1">
          <a:blip xmlns:r="http://schemas.openxmlformats.org/officeDocument/2006/relationships" r:embed="rId1"/>
          <a:srcRect/>
          <a:stretch>
            <a:fillRect l="-3000" r="-3000"/>
          </a:stretch>
        </a:blipFill>
      </dgm:spPr>
    </dgm:pt>
    <dgm:pt modelId="{C09A8FC8-DE0F-4E5D-A8C7-804F787E8844}" type="pres">
      <dgm:prSet presAssocID="{E0BB0050-038C-47C2-A8AD-8ECB5F030A66}" presName="txShp" presStyleLbl="node1" presStyleIdx="0" presStyleCnt="4">
        <dgm:presLayoutVars>
          <dgm:bulletEnabled val="1"/>
        </dgm:presLayoutVars>
      </dgm:prSet>
      <dgm:spPr/>
      <dgm:t>
        <a:bodyPr/>
        <a:lstStyle/>
        <a:p>
          <a:endParaRPr lang="nb-NO"/>
        </a:p>
      </dgm:t>
    </dgm:pt>
    <dgm:pt modelId="{90C15B09-9AB5-4557-BC8A-4F40F1B89637}" type="pres">
      <dgm:prSet presAssocID="{22432549-19F7-4992-BB9B-9A90561AE3BE}" presName="spacing" presStyleCnt="0"/>
      <dgm:spPr/>
    </dgm:pt>
    <dgm:pt modelId="{5E9C6D84-3093-4AE1-A80E-D47C57F66FF3}" type="pres">
      <dgm:prSet presAssocID="{F6680C90-EB72-4DD9-8E64-963ECAB9E832}" presName="composite" presStyleCnt="0"/>
      <dgm:spPr/>
    </dgm:pt>
    <dgm:pt modelId="{7E284153-D1A7-4CB1-80A6-567C5C102771}" type="pres">
      <dgm:prSet presAssocID="{F6680C90-EB72-4DD9-8E64-963ECAB9E832}" presName="imgShp" presStyleLbl="fgImgPlace1" presStyleIdx="1" presStyleCnt="4" custScaleX="123733" custScaleY="118669"/>
      <dgm:spPr>
        <a:blipFill rotWithShape="1">
          <a:blip xmlns:r="http://schemas.openxmlformats.org/officeDocument/2006/relationships" r:embed="rId2"/>
          <a:srcRect/>
          <a:stretch>
            <a:fillRect t="-7000" b="-7000"/>
          </a:stretch>
        </a:blipFill>
      </dgm:spPr>
    </dgm:pt>
    <dgm:pt modelId="{41C0866F-60B0-48A0-B031-68ABE5FC971A}" type="pres">
      <dgm:prSet presAssocID="{F6680C90-EB72-4DD9-8E64-963ECAB9E832}" presName="txShp" presStyleLbl="node1" presStyleIdx="1" presStyleCnt="4">
        <dgm:presLayoutVars>
          <dgm:bulletEnabled val="1"/>
        </dgm:presLayoutVars>
      </dgm:prSet>
      <dgm:spPr/>
      <dgm:t>
        <a:bodyPr/>
        <a:lstStyle/>
        <a:p>
          <a:endParaRPr lang="nb-NO"/>
        </a:p>
      </dgm:t>
    </dgm:pt>
    <dgm:pt modelId="{06BC2831-C699-4A9C-BC71-7264936F5B5E}" type="pres">
      <dgm:prSet presAssocID="{9DEB2CDB-B65F-4918-8A8A-EAA04CA80F4F}" presName="spacing" presStyleCnt="0"/>
      <dgm:spPr/>
    </dgm:pt>
    <dgm:pt modelId="{84C5EAE5-3EC5-46CD-988E-6C645C365563}" type="pres">
      <dgm:prSet presAssocID="{AFC7A1EE-3370-45FF-B720-8F5ED6964EF0}" presName="composite" presStyleCnt="0"/>
      <dgm:spPr/>
    </dgm:pt>
    <dgm:pt modelId="{5D8F4A63-B667-49A1-8CB3-CF745C038CC8}" type="pres">
      <dgm:prSet presAssocID="{AFC7A1EE-3370-45FF-B720-8F5ED6964EF0}" presName="imgShp" presStyleLbl="fgImgPlace1" presStyleIdx="2" presStyleCnt="4" custScaleX="127712" custScaleY="128961"/>
      <dgm:spPr>
        <a:blipFill rotWithShape="1">
          <a:blip xmlns:r="http://schemas.openxmlformats.org/officeDocument/2006/relationships" r:embed="rId3"/>
          <a:srcRect/>
          <a:stretch>
            <a:fillRect t="-1000" b="-1000"/>
          </a:stretch>
        </a:blipFill>
      </dgm:spPr>
    </dgm:pt>
    <dgm:pt modelId="{18335963-F332-4E68-83BC-952844293EE3}" type="pres">
      <dgm:prSet presAssocID="{AFC7A1EE-3370-45FF-B720-8F5ED6964EF0}" presName="txShp" presStyleLbl="node1" presStyleIdx="2" presStyleCnt="4">
        <dgm:presLayoutVars>
          <dgm:bulletEnabled val="1"/>
        </dgm:presLayoutVars>
      </dgm:prSet>
      <dgm:spPr/>
      <dgm:t>
        <a:bodyPr/>
        <a:lstStyle/>
        <a:p>
          <a:endParaRPr lang="nb-NO"/>
        </a:p>
      </dgm:t>
    </dgm:pt>
    <dgm:pt modelId="{DD920126-E18C-441C-98C3-73004F3D49D1}" type="pres">
      <dgm:prSet presAssocID="{66F1E5C5-1173-4715-AF8C-453970B34A62}" presName="spacing" presStyleCnt="0"/>
      <dgm:spPr/>
    </dgm:pt>
    <dgm:pt modelId="{441A5580-EF27-43CF-9F2C-190532D9E20D}" type="pres">
      <dgm:prSet presAssocID="{45E32A1D-07F9-4CBA-8587-CAFB7E5C18FC}" presName="composite" presStyleCnt="0"/>
      <dgm:spPr/>
    </dgm:pt>
    <dgm:pt modelId="{94964A9C-31E6-4E41-9EED-0218AD58DF06}" type="pres">
      <dgm:prSet presAssocID="{45E32A1D-07F9-4CBA-8587-CAFB7E5C18FC}" presName="imgShp" presStyleLbl="fgImgPlace1" presStyleIdx="3" presStyleCnt="4" custScaleX="122117" custScaleY="107753"/>
      <dgm:spPr>
        <a:blipFill rotWithShape="1">
          <a:blip xmlns:r="http://schemas.openxmlformats.org/officeDocument/2006/relationships" r:embed="rId4"/>
          <a:srcRect/>
          <a:stretch>
            <a:fillRect l="-28000" r="-28000"/>
          </a:stretch>
        </a:blipFill>
      </dgm:spPr>
    </dgm:pt>
    <dgm:pt modelId="{2C47DF06-9CF0-4D17-A7BA-26E07C1AA773}" type="pres">
      <dgm:prSet presAssocID="{45E32A1D-07F9-4CBA-8587-CAFB7E5C18FC}" presName="txShp" presStyleLbl="node1" presStyleIdx="3" presStyleCnt="4">
        <dgm:presLayoutVars>
          <dgm:bulletEnabled val="1"/>
        </dgm:presLayoutVars>
      </dgm:prSet>
      <dgm:spPr/>
      <dgm:t>
        <a:bodyPr/>
        <a:lstStyle/>
        <a:p>
          <a:endParaRPr lang="nb-NO"/>
        </a:p>
      </dgm:t>
    </dgm:pt>
  </dgm:ptLst>
  <dgm:cxnLst>
    <dgm:cxn modelId="{F5EB9298-C641-49B6-8D0F-D880C309A72C}" type="presOf" srcId="{F20477C1-22FD-4B35-99D6-B5E9ACB9FFC2}" destId="{CB483B98-36AE-438E-B3B0-E100E7F195DD}" srcOrd="0" destOrd="0" presId="urn:microsoft.com/office/officeart/2005/8/layout/vList3"/>
    <dgm:cxn modelId="{E3F91305-4C71-4C7E-B8DE-067DC6DDF242}" type="presOf" srcId="{45E32A1D-07F9-4CBA-8587-CAFB7E5C18FC}" destId="{2C47DF06-9CF0-4D17-A7BA-26E07C1AA773}" srcOrd="0" destOrd="0" presId="urn:microsoft.com/office/officeart/2005/8/layout/vList3"/>
    <dgm:cxn modelId="{1ABB0DB5-48E4-4D6A-9298-A26F90DF8B13}" srcId="{F20477C1-22FD-4B35-99D6-B5E9ACB9FFC2}" destId="{45E32A1D-07F9-4CBA-8587-CAFB7E5C18FC}" srcOrd="3" destOrd="0" parTransId="{80EB9101-9B20-4F72-9F0B-D4B621EEE16B}" sibTransId="{5CD02D1B-51AA-4F65-9E0F-BAA122878CA9}"/>
    <dgm:cxn modelId="{35461657-6C2E-45F3-822C-3D1065E3E761}" srcId="{F20477C1-22FD-4B35-99D6-B5E9ACB9FFC2}" destId="{AFC7A1EE-3370-45FF-B720-8F5ED6964EF0}" srcOrd="2" destOrd="0" parTransId="{ACD338A0-D57C-4870-9151-12FF311F4D84}" sibTransId="{66F1E5C5-1173-4715-AF8C-453970B34A62}"/>
    <dgm:cxn modelId="{098AA3B0-BF59-4745-9CC1-AB90D2615881}" srcId="{F20477C1-22FD-4B35-99D6-B5E9ACB9FFC2}" destId="{F6680C90-EB72-4DD9-8E64-963ECAB9E832}" srcOrd="1" destOrd="0" parTransId="{9A52079D-40C2-414A-9899-2C77EFA5C7A5}" sibTransId="{9DEB2CDB-B65F-4918-8A8A-EAA04CA80F4F}"/>
    <dgm:cxn modelId="{E8C8912B-5728-498F-99F5-D031A4F054FA}" type="presOf" srcId="{F6680C90-EB72-4DD9-8E64-963ECAB9E832}" destId="{41C0866F-60B0-48A0-B031-68ABE5FC971A}" srcOrd="0" destOrd="0" presId="urn:microsoft.com/office/officeart/2005/8/layout/vList3"/>
    <dgm:cxn modelId="{09E309A0-9A55-4853-A064-3DFB5570DB8B}" srcId="{F20477C1-22FD-4B35-99D6-B5E9ACB9FFC2}" destId="{E0BB0050-038C-47C2-A8AD-8ECB5F030A66}" srcOrd="0" destOrd="0" parTransId="{A701F11B-FB21-4D98-855C-D90926F40127}" sibTransId="{22432549-19F7-4992-BB9B-9A90561AE3BE}"/>
    <dgm:cxn modelId="{8AA0D4C0-C11D-4C71-8C5F-C8A26C90EA35}" type="presOf" srcId="{AFC7A1EE-3370-45FF-B720-8F5ED6964EF0}" destId="{18335963-F332-4E68-83BC-952844293EE3}" srcOrd="0" destOrd="0" presId="urn:microsoft.com/office/officeart/2005/8/layout/vList3"/>
    <dgm:cxn modelId="{7EB90D77-999F-4F99-B057-F223FC4314CA}" type="presOf" srcId="{E0BB0050-038C-47C2-A8AD-8ECB5F030A66}" destId="{C09A8FC8-DE0F-4E5D-A8C7-804F787E8844}" srcOrd="0" destOrd="0" presId="urn:microsoft.com/office/officeart/2005/8/layout/vList3"/>
    <dgm:cxn modelId="{FD4B50A6-4154-4BDA-985D-5080449621F9}" type="presParOf" srcId="{CB483B98-36AE-438E-B3B0-E100E7F195DD}" destId="{968D3AE1-F894-41A8-B5FA-6522E85A5900}" srcOrd="0" destOrd="0" presId="urn:microsoft.com/office/officeart/2005/8/layout/vList3"/>
    <dgm:cxn modelId="{F2DA832F-ED3A-4688-A6D8-ACB45CECC2B9}" type="presParOf" srcId="{968D3AE1-F894-41A8-B5FA-6522E85A5900}" destId="{DA87127C-2E16-4D71-926E-9E7F246BB4A0}" srcOrd="0" destOrd="0" presId="urn:microsoft.com/office/officeart/2005/8/layout/vList3"/>
    <dgm:cxn modelId="{91EE86CA-AF02-47B8-AF2B-32377DD29DC5}" type="presParOf" srcId="{968D3AE1-F894-41A8-B5FA-6522E85A5900}" destId="{C09A8FC8-DE0F-4E5D-A8C7-804F787E8844}" srcOrd="1" destOrd="0" presId="urn:microsoft.com/office/officeart/2005/8/layout/vList3"/>
    <dgm:cxn modelId="{9FDA27BF-2BA4-4090-8A83-98BC83B920D3}" type="presParOf" srcId="{CB483B98-36AE-438E-B3B0-E100E7F195DD}" destId="{90C15B09-9AB5-4557-BC8A-4F40F1B89637}" srcOrd="1" destOrd="0" presId="urn:microsoft.com/office/officeart/2005/8/layout/vList3"/>
    <dgm:cxn modelId="{EE6024EE-E152-4DAE-B774-0466795A8685}" type="presParOf" srcId="{CB483B98-36AE-438E-B3B0-E100E7F195DD}" destId="{5E9C6D84-3093-4AE1-A80E-D47C57F66FF3}" srcOrd="2" destOrd="0" presId="urn:microsoft.com/office/officeart/2005/8/layout/vList3"/>
    <dgm:cxn modelId="{F358C7AC-77D8-4EBC-B44B-BFB8A6981A7F}" type="presParOf" srcId="{5E9C6D84-3093-4AE1-A80E-D47C57F66FF3}" destId="{7E284153-D1A7-4CB1-80A6-567C5C102771}" srcOrd="0" destOrd="0" presId="urn:microsoft.com/office/officeart/2005/8/layout/vList3"/>
    <dgm:cxn modelId="{7B3B932F-5F79-4E21-BDE4-2411C82FF6BB}" type="presParOf" srcId="{5E9C6D84-3093-4AE1-A80E-D47C57F66FF3}" destId="{41C0866F-60B0-48A0-B031-68ABE5FC971A}" srcOrd="1" destOrd="0" presId="urn:microsoft.com/office/officeart/2005/8/layout/vList3"/>
    <dgm:cxn modelId="{223607D1-68AD-4EC0-8CED-FBCE1B44F9D3}" type="presParOf" srcId="{CB483B98-36AE-438E-B3B0-E100E7F195DD}" destId="{06BC2831-C699-4A9C-BC71-7264936F5B5E}" srcOrd="3" destOrd="0" presId="urn:microsoft.com/office/officeart/2005/8/layout/vList3"/>
    <dgm:cxn modelId="{8ADA1EEE-281F-4C6D-B885-0A7CB71D562F}" type="presParOf" srcId="{CB483B98-36AE-438E-B3B0-E100E7F195DD}" destId="{84C5EAE5-3EC5-46CD-988E-6C645C365563}" srcOrd="4" destOrd="0" presId="urn:microsoft.com/office/officeart/2005/8/layout/vList3"/>
    <dgm:cxn modelId="{9541F547-D07C-4C44-A234-D4A72AE4CC9B}" type="presParOf" srcId="{84C5EAE5-3EC5-46CD-988E-6C645C365563}" destId="{5D8F4A63-B667-49A1-8CB3-CF745C038CC8}" srcOrd="0" destOrd="0" presId="urn:microsoft.com/office/officeart/2005/8/layout/vList3"/>
    <dgm:cxn modelId="{F5195A92-87E6-436F-80AD-CAC0F3E6AB6E}" type="presParOf" srcId="{84C5EAE5-3EC5-46CD-988E-6C645C365563}" destId="{18335963-F332-4E68-83BC-952844293EE3}" srcOrd="1" destOrd="0" presId="urn:microsoft.com/office/officeart/2005/8/layout/vList3"/>
    <dgm:cxn modelId="{F9FD3F8E-8DA8-4424-8C85-03FB3BBF330D}" type="presParOf" srcId="{CB483B98-36AE-438E-B3B0-E100E7F195DD}" destId="{DD920126-E18C-441C-98C3-73004F3D49D1}" srcOrd="5" destOrd="0" presId="urn:microsoft.com/office/officeart/2005/8/layout/vList3"/>
    <dgm:cxn modelId="{7F417EEB-B12E-467A-9850-78D368A0EDEB}" type="presParOf" srcId="{CB483B98-36AE-438E-B3B0-E100E7F195DD}" destId="{441A5580-EF27-43CF-9F2C-190532D9E20D}" srcOrd="6" destOrd="0" presId="urn:microsoft.com/office/officeart/2005/8/layout/vList3"/>
    <dgm:cxn modelId="{3726724B-B280-4F31-ACD7-2008100C510A}" type="presParOf" srcId="{441A5580-EF27-43CF-9F2C-190532D9E20D}" destId="{94964A9C-31E6-4E41-9EED-0218AD58DF06}" srcOrd="0" destOrd="0" presId="urn:microsoft.com/office/officeart/2005/8/layout/vList3"/>
    <dgm:cxn modelId="{591709E0-8F8C-4651-835A-AC9B1DEDC014}" type="presParOf" srcId="{441A5580-EF27-43CF-9F2C-190532D9E20D}" destId="{2C47DF06-9CF0-4D17-A7BA-26E07C1AA77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D2FD2-7470-48D3-8320-F9C862928791}">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F6748-2923-4481-8A73-2090FD10F7F8}">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nb-NO" sz="2100" b="1" kern="1200" dirty="0"/>
            <a:t>Økt</a:t>
          </a:r>
          <a:r>
            <a:rPr lang="nb-NO" sz="2100" b="1" kern="1200" baseline="0" dirty="0"/>
            <a:t> kompetanse</a:t>
          </a:r>
          <a:endParaRPr lang="nb-NO" sz="2100" b="1" kern="1200" dirty="0"/>
        </a:p>
      </dsp:txBody>
      <dsp:txXfrm>
        <a:off x="3698614" y="941764"/>
        <a:ext cx="1449298" cy="724475"/>
      </dsp:txXfrm>
    </dsp:sp>
    <dsp:sp modelId="{0F87CEFF-0E11-4F48-B8B3-AEFA64BFDD9F}">
      <dsp:nvSpPr>
        <dsp:cNvPr id="0" name=""/>
        <dsp:cNvSpPr/>
      </dsp:nvSpPr>
      <dsp:spPr>
        <a:xfrm>
          <a:off x="2187662" y="1476187"/>
          <a:ext cx="2608149" cy="26085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46FF0-159D-4A3A-BC56-3F14DEA79FBF}">
      <dsp:nvSpPr>
        <dsp:cNvPr id="0" name=""/>
        <dsp:cNvSpPr/>
      </dsp:nvSpPr>
      <dsp:spPr>
        <a:xfrm>
          <a:off x="2657288" y="2449237"/>
          <a:ext cx="208901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b-NO" sz="2000" b="1" kern="1200" dirty="0"/>
            <a:t>Kvalitetsutvikling</a:t>
          </a:r>
        </a:p>
      </dsp:txBody>
      <dsp:txXfrm>
        <a:off x="2657288" y="2449237"/>
        <a:ext cx="2089018" cy="724475"/>
      </dsp:txXfrm>
    </dsp:sp>
    <dsp:sp modelId="{B8E85EBC-9BEC-40D7-AE69-4CF71E1EB3CB}">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8E767-2F26-45E7-9E0C-95C0C37152D8}">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b-NO" sz="2000" b="1" kern="1200" dirty="0"/>
            <a:t>Likeverdig </a:t>
          </a:r>
          <a:r>
            <a:rPr lang="nb-NO" sz="2000" b="1" kern="1200" dirty="0">
              <a:solidFill>
                <a:schemeClr val="tx1"/>
              </a:solidFill>
            </a:rPr>
            <a:t>oppfølging</a:t>
          </a:r>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B4483-9A70-491B-9C16-F0C87F6C8F39}">
      <dsp:nvSpPr>
        <dsp:cNvPr id="0" name=""/>
        <dsp:cNvSpPr/>
      </dsp:nvSpPr>
      <dsp:spPr>
        <a:xfrm>
          <a:off x="5134" y="1458404"/>
          <a:ext cx="1910060" cy="7640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nb-NO" sz="3600" kern="1200" dirty="0"/>
            <a:t>2001</a:t>
          </a:r>
        </a:p>
      </dsp:txBody>
      <dsp:txXfrm>
        <a:off x="387146" y="1458404"/>
        <a:ext cx="1146036" cy="764024"/>
      </dsp:txXfrm>
    </dsp:sp>
    <dsp:sp modelId="{7F9F5333-8550-49C1-A9B7-C62D8913BB34}">
      <dsp:nvSpPr>
        <dsp:cNvPr id="0" name=""/>
        <dsp:cNvSpPr/>
      </dsp:nvSpPr>
      <dsp:spPr>
        <a:xfrm>
          <a:off x="1724188" y="1458404"/>
          <a:ext cx="1910060" cy="7640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nb-NO" sz="3600" kern="1200" dirty="0"/>
            <a:t>2006</a:t>
          </a:r>
        </a:p>
      </dsp:txBody>
      <dsp:txXfrm>
        <a:off x="2106200" y="1458404"/>
        <a:ext cx="1146036" cy="764024"/>
      </dsp:txXfrm>
    </dsp:sp>
    <dsp:sp modelId="{59A53EA4-4E5C-4FC5-AB86-0A6A02910FC6}">
      <dsp:nvSpPr>
        <dsp:cNvPr id="0" name=""/>
        <dsp:cNvSpPr/>
      </dsp:nvSpPr>
      <dsp:spPr>
        <a:xfrm>
          <a:off x="3443242" y="1458404"/>
          <a:ext cx="1910060" cy="7640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nb-NO" sz="3600" kern="1200" dirty="0"/>
            <a:t>2010</a:t>
          </a:r>
        </a:p>
      </dsp:txBody>
      <dsp:txXfrm>
        <a:off x="3825254" y="1458404"/>
        <a:ext cx="1146036" cy="764024"/>
      </dsp:txXfrm>
    </dsp:sp>
    <dsp:sp modelId="{1DCBAB09-442F-4813-A73D-05A36D8893C4}">
      <dsp:nvSpPr>
        <dsp:cNvPr id="0" name=""/>
        <dsp:cNvSpPr/>
      </dsp:nvSpPr>
      <dsp:spPr>
        <a:xfrm>
          <a:off x="5162296" y="1458404"/>
          <a:ext cx="1910060" cy="7640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nb-NO" sz="3600" kern="1200" dirty="0"/>
            <a:t>2020</a:t>
          </a:r>
        </a:p>
      </dsp:txBody>
      <dsp:txXfrm>
        <a:off x="5544308" y="1458404"/>
        <a:ext cx="1146036" cy="764024"/>
      </dsp:txXfrm>
    </dsp:sp>
    <dsp:sp modelId="{7CDC244E-77AE-4596-94C8-2DB7591B77CE}">
      <dsp:nvSpPr>
        <dsp:cNvPr id="0" name=""/>
        <dsp:cNvSpPr/>
      </dsp:nvSpPr>
      <dsp:spPr>
        <a:xfrm>
          <a:off x="6881351" y="1458404"/>
          <a:ext cx="1910060" cy="764024"/>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nb-NO" sz="3600" kern="1200" dirty="0"/>
            <a:t>2021</a:t>
          </a:r>
        </a:p>
      </dsp:txBody>
      <dsp:txXfrm>
        <a:off x="7263363" y="1458404"/>
        <a:ext cx="1146036" cy="764024"/>
      </dsp:txXfrm>
    </dsp:sp>
    <dsp:sp modelId="{3C06F5CE-7C83-4E92-BE08-EBC4358C49FC}">
      <dsp:nvSpPr>
        <dsp:cNvPr id="0" name=""/>
        <dsp:cNvSpPr/>
      </dsp:nvSpPr>
      <dsp:spPr>
        <a:xfrm>
          <a:off x="8600405" y="1458404"/>
          <a:ext cx="1910060" cy="7640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nb-NO" sz="3600" kern="1200" dirty="0"/>
            <a:t>?</a:t>
          </a:r>
        </a:p>
      </dsp:txBody>
      <dsp:txXfrm>
        <a:off x="8982417" y="1458404"/>
        <a:ext cx="1146036" cy="764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7F842-CD43-4530-9B0B-09030BE20F2D}">
      <dsp:nvSpPr>
        <dsp:cNvPr id="0" name=""/>
        <dsp:cNvSpPr/>
      </dsp:nvSpPr>
      <dsp:spPr>
        <a:xfrm>
          <a:off x="2" y="0"/>
          <a:ext cx="11104081" cy="10317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AA580E-CC6F-47A5-935C-C86687F2A410}">
      <dsp:nvSpPr>
        <dsp:cNvPr id="0" name=""/>
        <dsp:cNvSpPr/>
      </dsp:nvSpPr>
      <dsp:spPr>
        <a:xfrm>
          <a:off x="5421"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0</a:t>
          </a:r>
        </a:p>
      </dsp:txBody>
      <dsp:txXfrm>
        <a:off x="25567" y="329672"/>
        <a:ext cx="463946" cy="372410"/>
      </dsp:txXfrm>
    </dsp:sp>
    <dsp:sp modelId="{3F27E90E-570D-441C-89D8-3CA6808FE8C0}">
      <dsp:nvSpPr>
        <dsp:cNvPr id="0" name=""/>
        <dsp:cNvSpPr/>
      </dsp:nvSpPr>
      <dsp:spPr>
        <a:xfrm>
          <a:off x="593699"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 år</a:t>
          </a:r>
        </a:p>
      </dsp:txBody>
      <dsp:txXfrm>
        <a:off x="613845" y="329672"/>
        <a:ext cx="463946" cy="372410"/>
      </dsp:txXfrm>
    </dsp:sp>
    <dsp:sp modelId="{D46EB75E-CBBF-4D64-923F-8D8A080CDC19}">
      <dsp:nvSpPr>
        <dsp:cNvPr id="0" name=""/>
        <dsp:cNvSpPr/>
      </dsp:nvSpPr>
      <dsp:spPr>
        <a:xfrm>
          <a:off x="1181978"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2 år</a:t>
          </a:r>
        </a:p>
      </dsp:txBody>
      <dsp:txXfrm>
        <a:off x="1202124" y="329672"/>
        <a:ext cx="463946" cy="372410"/>
      </dsp:txXfrm>
    </dsp:sp>
    <dsp:sp modelId="{D3750BFE-D459-4348-9AC9-DC78B1313FB2}">
      <dsp:nvSpPr>
        <dsp:cNvPr id="0" name=""/>
        <dsp:cNvSpPr/>
      </dsp:nvSpPr>
      <dsp:spPr>
        <a:xfrm>
          <a:off x="1770256"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3 år</a:t>
          </a:r>
        </a:p>
      </dsp:txBody>
      <dsp:txXfrm>
        <a:off x="1790402" y="329672"/>
        <a:ext cx="463946" cy="372410"/>
      </dsp:txXfrm>
    </dsp:sp>
    <dsp:sp modelId="{2E5A8587-9916-4CF4-84CD-BEC7642A98E2}">
      <dsp:nvSpPr>
        <dsp:cNvPr id="0" name=""/>
        <dsp:cNvSpPr/>
      </dsp:nvSpPr>
      <dsp:spPr>
        <a:xfrm>
          <a:off x="2358534"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4 år</a:t>
          </a:r>
        </a:p>
      </dsp:txBody>
      <dsp:txXfrm>
        <a:off x="2378680" y="329672"/>
        <a:ext cx="463946" cy="372410"/>
      </dsp:txXfrm>
    </dsp:sp>
    <dsp:sp modelId="{5B288114-3C27-49D3-BFEF-8C15B6B7605A}">
      <dsp:nvSpPr>
        <dsp:cNvPr id="0" name=""/>
        <dsp:cNvSpPr/>
      </dsp:nvSpPr>
      <dsp:spPr>
        <a:xfrm>
          <a:off x="2946812"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5 år</a:t>
          </a:r>
        </a:p>
      </dsp:txBody>
      <dsp:txXfrm>
        <a:off x="2966958" y="329672"/>
        <a:ext cx="463946" cy="372410"/>
      </dsp:txXfrm>
    </dsp:sp>
    <dsp:sp modelId="{6B9A1A62-F7C0-4817-B78C-82ABEE9DA93A}">
      <dsp:nvSpPr>
        <dsp:cNvPr id="0" name=""/>
        <dsp:cNvSpPr/>
      </dsp:nvSpPr>
      <dsp:spPr>
        <a:xfrm>
          <a:off x="3535090"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6år</a:t>
          </a:r>
        </a:p>
      </dsp:txBody>
      <dsp:txXfrm>
        <a:off x="3555236" y="329672"/>
        <a:ext cx="463946" cy="372410"/>
      </dsp:txXfrm>
    </dsp:sp>
    <dsp:sp modelId="{36298897-61FE-4503-9D17-60470B1564B7}">
      <dsp:nvSpPr>
        <dsp:cNvPr id="0" name=""/>
        <dsp:cNvSpPr/>
      </dsp:nvSpPr>
      <dsp:spPr>
        <a:xfrm>
          <a:off x="4123368" y="309526"/>
          <a:ext cx="504238" cy="412702"/>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7 år</a:t>
          </a:r>
        </a:p>
      </dsp:txBody>
      <dsp:txXfrm>
        <a:off x="4143514" y="329672"/>
        <a:ext cx="463946" cy="372410"/>
      </dsp:txXfrm>
    </dsp:sp>
    <dsp:sp modelId="{F62B9E98-6ECB-4B6D-9AF8-C5D19E3BBE66}">
      <dsp:nvSpPr>
        <dsp:cNvPr id="0" name=""/>
        <dsp:cNvSpPr/>
      </dsp:nvSpPr>
      <dsp:spPr>
        <a:xfrm>
          <a:off x="4711646"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8 år</a:t>
          </a:r>
        </a:p>
      </dsp:txBody>
      <dsp:txXfrm>
        <a:off x="4731792" y="329672"/>
        <a:ext cx="463946" cy="372410"/>
      </dsp:txXfrm>
    </dsp:sp>
    <dsp:sp modelId="{D7EE9863-A154-41F4-991A-DA82D9F39A74}">
      <dsp:nvSpPr>
        <dsp:cNvPr id="0" name=""/>
        <dsp:cNvSpPr/>
      </dsp:nvSpPr>
      <dsp:spPr>
        <a:xfrm>
          <a:off x="5299924" y="309526"/>
          <a:ext cx="504238" cy="412702"/>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9 år</a:t>
          </a:r>
        </a:p>
      </dsp:txBody>
      <dsp:txXfrm>
        <a:off x="5320070" y="329672"/>
        <a:ext cx="463946" cy="372410"/>
      </dsp:txXfrm>
    </dsp:sp>
    <dsp:sp modelId="{7C66E051-D46C-4F2F-9565-E8443F82377E}">
      <dsp:nvSpPr>
        <dsp:cNvPr id="0" name=""/>
        <dsp:cNvSpPr/>
      </dsp:nvSpPr>
      <dsp:spPr>
        <a:xfrm>
          <a:off x="5888202"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10 år</a:t>
          </a:r>
        </a:p>
      </dsp:txBody>
      <dsp:txXfrm>
        <a:off x="5908348" y="329672"/>
        <a:ext cx="463946" cy="372410"/>
      </dsp:txXfrm>
    </dsp:sp>
    <dsp:sp modelId="{3C3EA917-BE16-47E3-B979-CD2DC8D291FB}">
      <dsp:nvSpPr>
        <dsp:cNvPr id="0" name=""/>
        <dsp:cNvSpPr/>
      </dsp:nvSpPr>
      <dsp:spPr>
        <a:xfrm>
          <a:off x="6476480" y="309526"/>
          <a:ext cx="504238" cy="412702"/>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11 år</a:t>
          </a:r>
        </a:p>
      </dsp:txBody>
      <dsp:txXfrm>
        <a:off x="6496626" y="329672"/>
        <a:ext cx="463946" cy="372410"/>
      </dsp:txXfrm>
    </dsp:sp>
    <dsp:sp modelId="{25359E80-55BA-47C3-AAC7-4C7104B3BF59}">
      <dsp:nvSpPr>
        <dsp:cNvPr id="0" name=""/>
        <dsp:cNvSpPr/>
      </dsp:nvSpPr>
      <dsp:spPr>
        <a:xfrm>
          <a:off x="7064758"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12 år</a:t>
          </a:r>
        </a:p>
      </dsp:txBody>
      <dsp:txXfrm>
        <a:off x="7084904" y="329672"/>
        <a:ext cx="463946" cy="372410"/>
      </dsp:txXfrm>
    </dsp:sp>
    <dsp:sp modelId="{CD63145B-8744-448F-8ADE-09E72895B54F}">
      <dsp:nvSpPr>
        <dsp:cNvPr id="0" name=""/>
        <dsp:cNvSpPr/>
      </dsp:nvSpPr>
      <dsp:spPr>
        <a:xfrm>
          <a:off x="7653036" y="309526"/>
          <a:ext cx="504238" cy="412702"/>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13 år</a:t>
          </a:r>
        </a:p>
      </dsp:txBody>
      <dsp:txXfrm>
        <a:off x="7673182" y="329672"/>
        <a:ext cx="463946" cy="372410"/>
      </dsp:txXfrm>
    </dsp:sp>
    <dsp:sp modelId="{FCF5C809-63D0-46B1-B4E6-5BC0B985370E}">
      <dsp:nvSpPr>
        <dsp:cNvPr id="0" name=""/>
        <dsp:cNvSpPr/>
      </dsp:nvSpPr>
      <dsp:spPr>
        <a:xfrm>
          <a:off x="8241314"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14 år</a:t>
          </a:r>
        </a:p>
      </dsp:txBody>
      <dsp:txXfrm>
        <a:off x="8261460" y="329672"/>
        <a:ext cx="463946" cy="372410"/>
      </dsp:txXfrm>
    </dsp:sp>
    <dsp:sp modelId="{F9ABB780-5F50-4A6D-9FEA-81228EFB41A6}">
      <dsp:nvSpPr>
        <dsp:cNvPr id="0" name=""/>
        <dsp:cNvSpPr/>
      </dsp:nvSpPr>
      <dsp:spPr>
        <a:xfrm>
          <a:off x="8829592" y="309526"/>
          <a:ext cx="504238" cy="412702"/>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15 år</a:t>
          </a:r>
        </a:p>
      </dsp:txBody>
      <dsp:txXfrm>
        <a:off x="8849738" y="329672"/>
        <a:ext cx="463946" cy="372410"/>
      </dsp:txXfrm>
    </dsp:sp>
    <dsp:sp modelId="{C7A1233F-A21D-4A2D-9A02-2BED4036705E}">
      <dsp:nvSpPr>
        <dsp:cNvPr id="0" name=""/>
        <dsp:cNvSpPr/>
      </dsp:nvSpPr>
      <dsp:spPr>
        <a:xfrm>
          <a:off x="9417870"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16 år</a:t>
          </a:r>
        </a:p>
      </dsp:txBody>
      <dsp:txXfrm>
        <a:off x="9438016" y="329672"/>
        <a:ext cx="463946" cy="372410"/>
      </dsp:txXfrm>
    </dsp:sp>
    <dsp:sp modelId="{2F9CE7E3-A9FC-4730-B91E-2149FC1FA2F2}">
      <dsp:nvSpPr>
        <dsp:cNvPr id="0" name=""/>
        <dsp:cNvSpPr/>
      </dsp:nvSpPr>
      <dsp:spPr>
        <a:xfrm>
          <a:off x="10006148" y="309526"/>
          <a:ext cx="504238" cy="412702"/>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17 år</a:t>
          </a:r>
        </a:p>
      </dsp:txBody>
      <dsp:txXfrm>
        <a:off x="10026294" y="329672"/>
        <a:ext cx="463946" cy="372410"/>
      </dsp:txXfrm>
    </dsp:sp>
    <dsp:sp modelId="{256D2EB4-CDCD-472E-A179-F1672C37CECA}">
      <dsp:nvSpPr>
        <dsp:cNvPr id="0" name=""/>
        <dsp:cNvSpPr/>
      </dsp:nvSpPr>
      <dsp:spPr>
        <a:xfrm>
          <a:off x="10594426" y="309526"/>
          <a:ext cx="504238" cy="41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b-NO" sz="1300" kern="1200" dirty="0">
              <a:solidFill>
                <a:schemeClr val="tx1"/>
              </a:solidFill>
            </a:rPr>
            <a:t>18 år</a:t>
          </a:r>
        </a:p>
      </dsp:txBody>
      <dsp:txXfrm>
        <a:off x="10614572" y="329672"/>
        <a:ext cx="463946" cy="372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9BD7-D218-45F9-8251-AC67EEBA411E}">
      <dsp:nvSpPr>
        <dsp:cNvPr id="0" name=""/>
        <dsp:cNvSpPr/>
      </dsp:nvSpPr>
      <dsp:spPr>
        <a:xfrm>
          <a:off x="0" y="0"/>
          <a:ext cx="10515600" cy="18237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44012-AE8F-46DA-8897-D55DE51C20DB}">
      <dsp:nvSpPr>
        <dsp:cNvPr id="0" name=""/>
        <dsp:cNvSpPr/>
      </dsp:nvSpPr>
      <dsp:spPr>
        <a:xfrm>
          <a:off x="318363" y="243173"/>
          <a:ext cx="2297412" cy="133745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EBA49-2ED5-4DC1-AED8-B9FF21E26752}">
      <dsp:nvSpPr>
        <dsp:cNvPr id="0" name=""/>
        <dsp:cNvSpPr/>
      </dsp:nvSpPr>
      <dsp:spPr>
        <a:xfrm rot="10800000">
          <a:off x="318363" y="1823799"/>
          <a:ext cx="2297412" cy="222908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nb-NO" sz="2100" kern="1200" dirty="0"/>
            <a:t>Ingen eksisterende nasjonal klinisk  retningslinje for oppfølging av personer med CP</a:t>
          </a:r>
        </a:p>
      </dsp:txBody>
      <dsp:txXfrm rot="10800000">
        <a:off x="386915" y="1823799"/>
        <a:ext cx="2160308" cy="2160536"/>
      </dsp:txXfrm>
    </dsp:sp>
    <dsp:sp modelId="{AA5340E7-9A94-4A8D-85F3-72D8018039A5}">
      <dsp:nvSpPr>
        <dsp:cNvPr id="0" name=""/>
        <dsp:cNvSpPr/>
      </dsp:nvSpPr>
      <dsp:spPr>
        <a:xfrm>
          <a:off x="2845517" y="243173"/>
          <a:ext cx="2297412" cy="1337453"/>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65D43-9452-478E-B3E5-AAE569BEA659}">
      <dsp:nvSpPr>
        <dsp:cNvPr id="0" name=""/>
        <dsp:cNvSpPr/>
      </dsp:nvSpPr>
      <dsp:spPr>
        <a:xfrm rot="10800000">
          <a:off x="2845517" y="1823799"/>
          <a:ext cx="2297412" cy="222908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nb-NO" sz="2100" kern="1200" dirty="0"/>
            <a:t>Bidra til  likeverdige tjenestetilbud </a:t>
          </a:r>
        </a:p>
      </dsp:txBody>
      <dsp:txXfrm rot="10800000">
        <a:off x="2914069" y="1823799"/>
        <a:ext cx="2160308" cy="2160536"/>
      </dsp:txXfrm>
    </dsp:sp>
    <dsp:sp modelId="{24C8023E-6636-4920-BDAF-B06548D4E2AE}">
      <dsp:nvSpPr>
        <dsp:cNvPr id="0" name=""/>
        <dsp:cNvSpPr/>
      </dsp:nvSpPr>
      <dsp:spPr>
        <a:xfrm>
          <a:off x="5372670" y="243173"/>
          <a:ext cx="2297412" cy="1337453"/>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06ED7-E114-438C-930D-41F595A3ED0C}">
      <dsp:nvSpPr>
        <dsp:cNvPr id="0" name=""/>
        <dsp:cNvSpPr/>
      </dsp:nvSpPr>
      <dsp:spPr>
        <a:xfrm rot="10800000">
          <a:off x="5372670" y="1823799"/>
          <a:ext cx="2297412" cy="222908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nb-NO" sz="2100" kern="1200" dirty="0"/>
            <a:t>Rett tiltak til</a:t>
          </a:r>
          <a:br>
            <a:rPr lang="nb-NO" sz="2100" kern="1200" dirty="0"/>
          </a:br>
          <a:r>
            <a:rPr lang="nb-NO" sz="2100" kern="1200" dirty="0"/>
            <a:t>rett tid</a:t>
          </a:r>
        </a:p>
      </dsp:txBody>
      <dsp:txXfrm rot="10800000">
        <a:off x="5441222" y="1823799"/>
        <a:ext cx="2160308" cy="2160536"/>
      </dsp:txXfrm>
    </dsp:sp>
    <dsp:sp modelId="{6EFE3224-BA38-4BF6-942A-10E697A50330}">
      <dsp:nvSpPr>
        <dsp:cNvPr id="0" name=""/>
        <dsp:cNvSpPr/>
      </dsp:nvSpPr>
      <dsp:spPr>
        <a:xfrm>
          <a:off x="7899823" y="243173"/>
          <a:ext cx="2297412" cy="1337453"/>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D3DD88-3BA5-43AA-B932-0DFDEF3BA231}">
      <dsp:nvSpPr>
        <dsp:cNvPr id="0" name=""/>
        <dsp:cNvSpPr/>
      </dsp:nvSpPr>
      <dsp:spPr>
        <a:xfrm rot="10800000">
          <a:off x="7899823" y="1823799"/>
          <a:ext cx="2297412" cy="222908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nb-NO" sz="2000" kern="1200" dirty="0"/>
            <a:t>Bidrag til nasjonal retningslinje etterspurt fra SKDE</a:t>
          </a:r>
        </a:p>
        <a:p>
          <a:pPr lvl="0" algn="ctr" defTabSz="889000">
            <a:lnSpc>
              <a:spcPct val="90000"/>
            </a:lnSpc>
            <a:spcBef>
              <a:spcPct val="0"/>
            </a:spcBef>
            <a:spcAft>
              <a:spcPct val="35000"/>
            </a:spcAft>
          </a:pPr>
          <a:r>
            <a:rPr lang="nb-NO" sz="1200" kern="1200" dirty="0"/>
            <a:t>(</a:t>
          </a:r>
          <a:r>
            <a:rPr lang="nb-NO" sz="1200" b="0" i="0" kern="1200" dirty="0"/>
            <a:t>Nasjonalt servicemiljø for medisinske kvalitetsregistre)</a:t>
          </a:r>
          <a:endParaRPr lang="nb-NO" sz="1200" kern="1200" dirty="0"/>
        </a:p>
      </dsp:txBody>
      <dsp:txXfrm rot="10800000">
        <a:off x="7968375" y="1823799"/>
        <a:ext cx="2160308" cy="2160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A8FC8-DE0F-4E5D-A8C7-804F787E8844}">
      <dsp:nvSpPr>
        <dsp:cNvPr id="0" name=""/>
        <dsp:cNvSpPr/>
      </dsp:nvSpPr>
      <dsp:spPr>
        <a:xfrm rot="10800000">
          <a:off x="1670717" y="92684"/>
          <a:ext cx="5922416" cy="610388"/>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164" tIns="99060" rIns="184912" bIns="99060" numCol="1" spcCol="1270" anchor="ctr" anchorCtr="0">
          <a:noAutofit/>
        </a:bodyPr>
        <a:lstStyle/>
        <a:p>
          <a:pPr lvl="0" algn="ctr" defTabSz="1155700">
            <a:lnSpc>
              <a:spcPct val="90000"/>
            </a:lnSpc>
            <a:spcBef>
              <a:spcPct val="0"/>
            </a:spcBef>
            <a:spcAft>
              <a:spcPct val="35000"/>
            </a:spcAft>
          </a:pPr>
          <a:r>
            <a:rPr lang="sv-SE" sz="2600" kern="1200" dirty="0">
              <a:solidFill>
                <a:schemeClr val="tx1"/>
              </a:solidFill>
            </a:rPr>
            <a:t>Alle </a:t>
          </a:r>
          <a:r>
            <a:rPr lang="sv-SE" sz="2600" kern="1200" dirty="0" err="1">
              <a:solidFill>
                <a:schemeClr val="tx1"/>
              </a:solidFill>
            </a:rPr>
            <a:t>henvises</a:t>
          </a:r>
          <a:r>
            <a:rPr lang="sv-SE" sz="2600" kern="1200" dirty="0">
              <a:solidFill>
                <a:schemeClr val="tx1"/>
              </a:solidFill>
            </a:rPr>
            <a:t> </a:t>
          </a:r>
          <a:r>
            <a:rPr lang="sv-SE" sz="2600" kern="1200" dirty="0" err="1">
              <a:solidFill>
                <a:schemeClr val="tx1"/>
              </a:solidFill>
            </a:rPr>
            <a:t>til</a:t>
          </a:r>
          <a:r>
            <a:rPr lang="sv-SE" sz="2600" kern="1200" dirty="0">
              <a:solidFill>
                <a:schemeClr val="tx1"/>
              </a:solidFill>
            </a:rPr>
            <a:t> HAVO </a:t>
          </a:r>
          <a:r>
            <a:rPr lang="sv-SE" sz="2600" i="1" kern="1200" dirty="0">
              <a:solidFill>
                <a:schemeClr val="tx1"/>
              </a:solidFill>
            </a:rPr>
            <a:t>n=5</a:t>
          </a:r>
          <a:endParaRPr lang="nb-NO" sz="2600" i="1" kern="1200" dirty="0"/>
        </a:p>
      </dsp:txBody>
      <dsp:txXfrm rot="10800000">
        <a:off x="1823314" y="92684"/>
        <a:ext cx="5769819" cy="610388"/>
      </dsp:txXfrm>
    </dsp:sp>
    <dsp:sp modelId="{DA87127C-2E16-4D71-926E-9E7F246BB4A0}">
      <dsp:nvSpPr>
        <dsp:cNvPr id="0" name=""/>
        <dsp:cNvSpPr/>
      </dsp:nvSpPr>
      <dsp:spPr>
        <a:xfrm>
          <a:off x="1312755" y="390"/>
          <a:ext cx="715924" cy="794243"/>
        </a:xfrm>
        <a:prstGeom prst="ellipse">
          <a:avLst/>
        </a:prstGeom>
        <a:blipFill rotWithShape="1">
          <a:blip xmlns:r="http://schemas.openxmlformats.org/officeDocument/2006/relationships" r:embed="rId1"/>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C0866F-60B0-48A0-B031-68ABE5FC971A}">
      <dsp:nvSpPr>
        <dsp:cNvPr id="0" name=""/>
        <dsp:cNvSpPr/>
      </dsp:nvSpPr>
      <dsp:spPr>
        <a:xfrm rot="10800000">
          <a:off x="1680549" y="1031114"/>
          <a:ext cx="5922416" cy="610388"/>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164" tIns="99060" rIns="184912"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v-SE" sz="2600" kern="1200" dirty="0" err="1">
              <a:solidFill>
                <a:schemeClr val="tx1"/>
              </a:solidFill>
            </a:rPr>
            <a:t>Noen</a:t>
          </a:r>
          <a:r>
            <a:rPr lang="sv-SE" sz="2600" kern="1200" dirty="0">
              <a:solidFill>
                <a:schemeClr val="tx1"/>
              </a:solidFill>
            </a:rPr>
            <a:t> </a:t>
          </a:r>
          <a:r>
            <a:rPr lang="sv-SE" sz="2600" kern="1200" dirty="0" err="1">
              <a:solidFill>
                <a:schemeClr val="tx1"/>
              </a:solidFill>
            </a:rPr>
            <a:t>henvises</a:t>
          </a:r>
          <a:r>
            <a:rPr lang="sv-SE" sz="2600" kern="1200" dirty="0">
              <a:solidFill>
                <a:schemeClr val="tx1"/>
              </a:solidFill>
            </a:rPr>
            <a:t> </a:t>
          </a:r>
          <a:r>
            <a:rPr lang="sv-SE" sz="2600" kern="1200" dirty="0" err="1">
              <a:solidFill>
                <a:schemeClr val="tx1"/>
              </a:solidFill>
            </a:rPr>
            <a:t>til</a:t>
          </a:r>
          <a:r>
            <a:rPr lang="sv-SE" sz="2600" kern="1200" dirty="0">
              <a:solidFill>
                <a:schemeClr val="tx1"/>
              </a:solidFill>
            </a:rPr>
            <a:t> HAVO </a:t>
          </a:r>
          <a:r>
            <a:rPr lang="sv-SE" sz="2600" i="1" kern="1200" dirty="0">
              <a:solidFill>
                <a:schemeClr val="tx1"/>
              </a:solidFill>
            </a:rPr>
            <a:t>n=6</a:t>
          </a:r>
          <a:endParaRPr lang="nb-NO" sz="2600" i="1" kern="1200" dirty="0">
            <a:solidFill>
              <a:schemeClr val="tx1"/>
            </a:solidFill>
          </a:endParaRPr>
        </a:p>
      </dsp:txBody>
      <dsp:txXfrm rot="10800000">
        <a:off x="1833146" y="1031114"/>
        <a:ext cx="5769819" cy="610388"/>
      </dsp:txXfrm>
    </dsp:sp>
    <dsp:sp modelId="{7E284153-D1A7-4CB1-80A6-567C5C102771}">
      <dsp:nvSpPr>
        <dsp:cNvPr id="0" name=""/>
        <dsp:cNvSpPr/>
      </dsp:nvSpPr>
      <dsp:spPr>
        <a:xfrm>
          <a:off x="1302923" y="974138"/>
          <a:ext cx="755251" cy="724341"/>
        </a:xfrm>
        <a:prstGeom prst="ellipse">
          <a:avLst/>
        </a:prstGeom>
        <a:blipFill rotWithShape="1">
          <a:blip xmlns:r="http://schemas.openxmlformats.org/officeDocument/2006/relationships" r:embed="rId2"/>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35963-F332-4E68-83BC-952844293EE3}">
      <dsp:nvSpPr>
        <dsp:cNvPr id="0" name=""/>
        <dsp:cNvSpPr/>
      </dsp:nvSpPr>
      <dsp:spPr>
        <a:xfrm rot="10800000">
          <a:off x="1686621" y="1966005"/>
          <a:ext cx="5922416" cy="610388"/>
        </a:xfrm>
        <a:prstGeom prst="homePlat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164" tIns="99060" rIns="184912"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v-SE" sz="2600" kern="1200" dirty="0">
              <a:solidFill>
                <a:schemeClr val="tx1"/>
              </a:solidFill>
            </a:rPr>
            <a:t>Ingen </a:t>
          </a:r>
          <a:r>
            <a:rPr lang="sv-SE" sz="2600" kern="1200" dirty="0" err="1">
              <a:solidFill>
                <a:schemeClr val="tx1"/>
              </a:solidFill>
            </a:rPr>
            <a:t>henvises</a:t>
          </a:r>
          <a:r>
            <a:rPr lang="sv-SE" sz="2600" kern="1200" dirty="0">
              <a:solidFill>
                <a:schemeClr val="tx1"/>
              </a:solidFill>
            </a:rPr>
            <a:t> </a:t>
          </a:r>
          <a:r>
            <a:rPr lang="sv-SE" sz="2600" kern="1200" dirty="0" err="1">
              <a:solidFill>
                <a:schemeClr val="tx1"/>
              </a:solidFill>
            </a:rPr>
            <a:t>til</a:t>
          </a:r>
          <a:r>
            <a:rPr lang="sv-SE" sz="2600" kern="1200" dirty="0">
              <a:solidFill>
                <a:schemeClr val="tx1"/>
              </a:solidFill>
            </a:rPr>
            <a:t> HAVO </a:t>
          </a:r>
          <a:r>
            <a:rPr lang="sv-SE" sz="2600" i="1" kern="1200" dirty="0">
              <a:solidFill>
                <a:schemeClr val="tx1"/>
              </a:solidFill>
            </a:rPr>
            <a:t>n=6</a:t>
          </a:r>
        </a:p>
      </dsp:txBody>
      <dsp:txXfrm rot="10800000">
        <a:off x="1839218" y="1966005"/>
        <a:ext cx="5769819" cy="610388"/>
      </dsp:txXfrm>
    </dsp:sp>
    <dsp:sp modelId="{5D8F4A63-B667-49A1-8CB3-CF745C038CC8}">
      <dsp:nvSpPr>
        <dsp:cNvPr id="0" name=""/>
        <dsp:cNvSpPr/>
      </dsp:nvSpPr>
      <dsp:spPr>
        <a:xfrm>
          <a:off x="1296851" y="1877617"/>
          <a:ext cx="779539" cy="787162"/>
        </a:xfrm>
        <a:prstGeom prst="ellipse">
          <a:avLst/>
        </a:prstGeom>
        <a:blipFill rotWithShape="1">
          <a:blip xmlns:r="http://schemas.openxmlformats.org/officeDocument/2006/relationships" r:embed="rId3"/>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47DF06-9CF0-4D17-A7BA-26E07C1AA773}">
      <dsp:nvSpPr>
        <dsp:cNvPr id="0" name=""/>
        <dsp:cNvSpPr/>
      </dsp:nvSpPr>
      <dsp:spPr>
        <a:xfrm rot="10800000">
          <a:off x="1678083" y="2867580"/>
          <a:ext cx="5922416" cy="610388"/>
        </a:xfrm>
        <a:prstGeom prst="homePlat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164" tIns="102870" rIns="192024" bIns="102870" numCol="1" spcCol="1270" anchor="ctr" anchorCtr="0">
          <a:noAutofit/>
        </a:bodyPr>
        <a:lstStyle/>
        <a:p>
          <a:pPr marL="0" lvl="0" algn="ctr" defTabSz="889000">
            <a:lnSpc>
              <a:spcPct val="90000"/>
            </a:lnSpc>
            <a:spcBef>
              <a:spcPct val="0"/>
            </a:spcBef>
            <a:spcAft>
              <a:spcPct val="35000"/>
            </a:spcAft>
            <a:buNone/>
          </a:pPr>
          <a:r>
            <a:rPr lang="sv-SE" sz="2700" kern="1200" dirty="0">
              <a:solidFill>
                <a:schemeClr val="tx1"/>
              </a:solidFill>
            </a:rPr>
            <a:t>Ingen </a:t>
          </a:r>
          <a:r>
            <a:rPr lang="sv-SE" sz="2700" kern="1200" dirty="0" err="1">
              <a:solidFill>
                <a:schemeClr val="tx1"/>
              </a:solidFill>
            </a:rPr>
            <a:t>oversikt</a:t>
          </a:r>
          <a:r>
            <a:rPr lang="sv-SE" sz="2700" kern="1200" dirty="0">
              <a:solidFill>
                <a:schemeClr val="tx1"/>
              </a:solidFill>
            </a:rPr>
            <a:t> </a:t>
          </a:r>
          <a:r>
            <a:rPr lang="sv-SE" sz="2700" i="1" kern="1200" dirty="0">
              <a:solidFill>
                <a:schemeClr val="tx1"/>
              </a:solidFill>
            </a:rPr>
            <a:t>n=1</a:t>
          </a:r>
          <a:endParaRPr lang="nb-NO" sz="2700" i="1" kern="1200" dirty="0"/>
        </a:p>
      </dsp:txBody>
      <dsp:txXfrm rot="10800000">
        <a:off x="1830680" y="2867580"/>
        <a:ext cx="5769819" cy="610388"/>
      </dsp:txXfrm>
    </dsp:sp>
    <dsp:sp modelId="{94964A9C-31E6-4E41-9EED-0218AD58DF06}">
      <dsp:nvSpPr>
        <dsp:cNvPr id="0" name=""/>
        <dsp:cNvSpPr/>
      </dsp:nvSpPr>
      <dsp:spPr>
        <a:xfrm>
          <a:off x="1305389" y="2843918"/>
          <a:ext cx="745387" cy="657711"/>
        </a:xfrm>
        <a:prstGeom prst="ellipse">
          <a:avLst/>
        </a:prstGeom>
        <a:blipFill rotWithShape="1">
          <a:blip xmlns:r="http://schemas.openxmlformats.org/officeDocument/2006/relationships" r:embed="rId4"/>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3F0B9307-6EE8-4337-95BE-D02CC1DF3CE2}" type="datetimeFigureOut">
              <a:rPr lang="nb-NO" smtClean="0"/>
              <a:t>18.03.2022</a:t>
            </a:fld>
            <a:endParaRPr lang="nb-NO"/>
          </a:p>
        </p:txBody>
      </p:sp>
      <p:sp>
        <p:nvSpPr>
          <p:cNvPr id="4" name="Plassholder for bunntekst 3"/>
          <p:cNvSpPr>
            <a:spLocks noGrp="1"/>
          </p:cNvSpPr>
          <p:nvPr>
            <p:ph type="ftr" sz="quarter" idx="2"/>
          </p:nvPr>
        </p:nvSpPr>
        <p:spPr>
          <a:xfrm>
            <a:off x="0" y="9264650"/>
            <a:ext cx="2889250" cy="48895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8250" y="9264650"/>
            <a:ext cx="2889250" cy="488950"/>
          </a:xfrm>
          <a:prstGeom prst="rect">
            <a:avLst/>
          </a:prstGeom>
        </p:spPr>
        <p:txBody>
          <a:bodyPr vert="horz" lIns="91440" tIns="45720" rIns="91440" bIns="45720" rtlCol="0" anchor="b"/>
          <a:lstStyle>
            <a:lvl1pPr algn="r">
              <a:defRPr sz="1200"/>
            </a:lvl1pPr>
          </a:lstStyle>
          <a:p>
            <a:fld id="{1886BAAB-55D6-41E4-B2CF-6D77D058A26A}" type="slidenum">
              <a:rPr lang="nb-NO" smtClean="0"/>
              <a:t>‹#›</a:t>
            </a:fld>
            <a:endParaRPr lang="nb-NO"/>
          </a:p>
        </p:txBody>
      </p:sp>
    </p:spTree>
    <p:extLst>
      <p:ext uri="{BB962C8B-B14F-4D97-AF65-F5344CB8AC3E}">
        <p14:creationId xmlns:p14="http://schemas.microsoft.com/office/powerpoint/2010/main" val="15909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DD93D017-653F-47C5-BDC3-DC14481FC858}" type="datetimeFigureOut">
              <a:rPr lang="nb-NO" smtClean="0"/>
              <a:t>18.03.2022</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B29D0883-994E-4E71-A0FD-8D44FB710C23}" type="slidenum">
              <a:rPr lang="nb-NO" smtClean="0"/>
              <a:t>‹#›</a:t>
            </a:fld>
            <a:endParaRPr lang="nb-NO"/>
          </a:p>
        </p:txBody>
      </p:sp>
    </p:spTree>
    <p:extLst>
      <p:ext uri="{BB962C8B-B14F-4D97-AF65-F5344CB8AC3E}">
        <p14:creationId xmlns:p14="http://schemas.microsoft.com/office/powerpoint/2010/main" val="81960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Da har vi kommet til siste post på programmet </a:t>
            </a:r>
          </a:p>
          <a:p>
            <a:r>
              <a:rPr lang="nb-NO" dirty="0" smtClean="0"/>
              <a:t>Jeg vil nå presentere</a:t>
            </a:r>
            <a:r>
              <a:rPr lang="nb-NO" baseline="0" dirty="0" smtClean="0"/>
              <a:t> litt nytt fra NorCP</a:t>
            </a:r>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1</a:t>
            </a:fld>
            <a:endParaRPr lang="nb-NO"/>
          </a:p>
        </p:txBody>
      </p:sp>
    </p:spTree>
    <p:extLst>
      <p:ext uri="{BB962C8B-B14F-4D97-AF65-F5344CB8AC3E}">
        <p14:creationId xmlns:p14="http://schemas.microsoft.com/office/powerpoint/2010/main" val="1826546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Retningslinjer skal være til faglig støtte for helsepersonell, tjenestemottaker (bruker/pasient), pårørende og ledelse på administrativt og politisk nivå i </a:t>
            </a:r>
            <a:r>
              <a:rPr lang="nb-NO" dirty="0" err="1"/>
              <a:t>helseog</a:t>
            </a:r>
            <a:r>
              <a:rPr lang="nb-NO" dirty="0"/>
              <a:t> omsorgstjenesten </a:t>
            </a:r>
            <a:endParaRPr lang="nb-NO" dirty="0">
              <a:solidFill>
                <a:schemeClr val="tx2"/>
              </a:solidFill>
            </a:endParaRPr>
          </a:p>
          <a:p>
            <a:r>
              <a:rPr lang="nb-NO" dirty="0">
                <a:solidFill>
                  <a:schemeClr val="tx2"/>
                </a:solidFill>
              </a:rPr>
              <a:t>Kunnskapsbaserte anbefalinger som faller utenfor helsetjenestens fagområder og mandat beskrives overordnet i retningslinjen</a:t>
            </a:r>
            <a:endParaRPr lang="nb-NO" dirty="0"/>
          </a:p>
        </p:txBody>
      </p:sp>
      <p:sp>
        <p:nvSpPr>
          <p:cNvPr id="4" name="Plassholder for lysbildenummer 3"/>
          <p:cNvSpPr>
            <a:spLocks noGrp="1"/>
          </p:cNvSpPr>
          <p:nvPr>
            <p:ph type="sldNum" sz="quarter" idx="10"/>
          </p:nvPr>
        </p:nvSpPr>
        <p:spPr/>
        <p:txBody>
          <a:bodyPr/>
          <a:lstStyle/>
          <a:p>
            <a:fld id="{12A67837-76AE-4E4A-917C-B07D8DE6D9FB}" type="slidenum">
              <a:rPr lang="nb-NO" smtClean="0"/>
              <a:t>11</a:t>
            </a:fld>
            <a:endParaRPr lang="nb-NO"/>
          </a:p>
        </p:txBody>
      </p:sp>
    </p:spTree>
    <p:extLst>
      <p:ext uri="{BB962C8B-B14F-4D97-AF65-F5344CB8AC3E}">
        <p14:creationId xmlns:p14="http://schemas.microsoft.com/office/powerpoint/2010/main" val="267037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Organisasjonskart- </a:t>
            </a:r>
          </a:p>
          <a:p>
            <a:r>
              <a:rPr lang="nb-NO" sz="1400" dirty="0"/>
              <a:t>Meg</a:t>
            </a:r>
            <a:r>
              <a:rPr lang="nb-NO" sz="1400" baseline="0" dirty="0"/>
              <a:t> som ansvarlig redaktør, Nina Kløve leder av </a:t>
            </a:r>
            <a:r>
              <a:rPr lang="nb-NO" sz="1400" b="1" baseline="0" dirty="0"/>
              <a:t>sekretariatet.-</a:t>
            </a:r>
            <a:r>
              <a:rPr lang="nb-NO" sz="1400" baseline="0" dirty="0"/>
              <a:t>støttestab, leder/koordinerer prosjektarbeid og  temagruppene. Skrivegruppe, ferdigstiller endelig dokument</a:t>
            </a:r>
          </a:p>
          <a:p>
            <a:r>
              <a:rPr lang="nb-NO" sz="1400" b="1" baseline="0" dirty="0"/>
              <a:t>Styringsgruppe: </a:t>
            </a:r>
            <a:r>
              <a:rPr lang="nb-NO" sz="1400" baseline="0" dirty="0"/>
              <a:t>leder, planlegger gjennomføring i henhold til mandatet</a:t>
            </a:r>
          </a:p>
          <a:p>
            <a:r>
              <a:rPr lang="nb-NO" sz="1400" b="1" baseline="0" dirty="0"/>
              <a:t>Referansegruppen: </a:t>
            </a:r>
            <a:r>
              <a:rPr lang="nb-NO" sz="1400" baseline="0" dirty="0"/>
              <a:t>innspill på strategi og utforming av prosjektet, Innspill på retningslinjens innhold/ anbefalinger</a:t>
            </a:r>
          </a:p>
          <a:p>
            <a:r>
              <a:rPr lang="nb-NO" sz="1400" b="1" baseline="0" dirty="0"/>
              <a:t>Klikk :Temagruppene</a:t>
            </a:r>
            <a:r>
              <a:rPr lang="nb-NO" sz="1400" b="0" baseline="0" dirty="0"/>
              <a:t>: Nøkkelrolle i prosjektet .Identifisere relevante fagområder innen «sitt» tema, Forberede søkeord, </a:t>
            </a:r>
            <a:r>
              <a:rPr lang="nb-NO" sz="1400" baseline="0" dirty="0"/>
              <a:t>gjennomgå litteratursøk Oppsummerer og anbefaler oppfølging/tiltak innenfor temaområdet.  Vi er svært takknemlig for de fagpersonene som har meldt seg til dette arbeidet, og til lederne i de respektive </a:t>
            </a:r>
            <a:r>
              <a:rPr lang="nb-NO" sz="1400" baseline="0" dirty="0" err="1"/>
              <a:t>HABUog</a:t>
            </a:r>
            <a:r>
              <a:rPr lang="nb-NO" sz="1400" baseline="0" dirty="0"/>
              <a:t> HAVO som har gitt de «lov» til å gjøre dette.  </a:t>
            </a:r>
          </a:p>
          <a:p>
            <a:r>
              <a:rPr lang="nb-NO" sz="1400" b="1" baseline="0" dirty="0"/>
              <a:t>Brukerpanel</a:t>
            </a:r>
            <a:r>
              <a:rPr lang="nb-NO" sz="1400" baseline="0" dirty="0"/>
              <a:t>: identifisere og diskutere anbefalinger fra temagruppene, men Brukere i både referansegruppe og styringsgruppe.</a:t>
            </a:r>
          </a:p>
          <a:p>
            <a:endParaRPr lang="nb-NO" sz="1400" baseline="0" dirty="0"/>
          </a:p>
          <a:p>
            <a:r>
              <a:rPr lang="nb-NO" sz="1400" baseline="0" dirty="0"/>
              <a:t> </a:t>
            </a:r>
          </a:p>
          <a:p>
            <a:endParaRPr lang="nb-NO" sz="2000" baseline="0" dirty="0"/>
          </a:p>
          <a:p>
            <a:endParaRPr lang="nb-NO" sz="2000" baseline="0" dirty="0"/>
          </a:p>
          <a:p>
            <a:endParaRPr lang="nb-NO" sz="2000" baseline="0" dirty="0"/>
          </a:p>
          <a:p>
            <a:endParaRPr lang="nb-NO" dirty="0"/>
          </a:p>
        </p:txBody>
      </p:sp>
      <p:sp>
        <p:nvSpPr>
          <p:cNvPr id="4" name="Plassholder for lysbildenummer 3"/>
          <p:cNvSpPr>
            <a:spLocks noGrp="1"/>
          </p:cNvSpPr>
          <p:nvPr>
            <p:ph type="sldNum" sz="quarter" idx="10"/>
          </p:nvPr>
        </p:nvSpPr>
        <p:spPr/>
        <p:txBody>
          <a:bodyPr/>
          <a:lstStyle/>
          <a:p>
            <a:fld id="{A450E284-BB7D-42C3-BDB5-E3D19A88392A}" type="slidenum">
              <a:rPr lang="nb-NO" smtClean="0"/>
              <a:t>12</a:t>
            </a:fld>
            <a:endParaRPr lang="nb-NO"/>
          </a:p>
        </p:txBody>
      </p:sp>
    </p:spTree>
    <p:extLst>
      <p:ext uri="{BB962C8B-B14F-4D97-AF65-F5344CB8AC3E}">
        <p14:creationId xmlns:p14="http://schemas.microsoft.com/office/powerpoint/2010/main" val="917880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13</a:t>
            </a:fld>
            <a:endParaRPr lang="nb-NO"/>
          </a:p>
        </p:txBody>
      </p:sp>
    </p:spTree>
    <p:extLst>
      <p:ext uri="{BB962C8B-B14F-4D97-AF65-F5344CB8AC3E}">
        <p14:creationId xmlns:p14="http://schemas.microsoft.com/office/powerpoint/2010/main" val="362314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6908" y="4693920"/>
            <a:ext cx="5605380" cy="4619196"/>
          </a:xfrm>
        </p:spPr>
        <p:txBody>
          <a:bodyPr/>
          <a:lstStyle/>
          <a:p>
            <a:r>
              <a:rPr lang="nb-NO" dirty="0"/>
              <a:t>Det neste store prosjektet og vi har er utvikling av en systematisk</a:t>
            </a:r>
            <a:r>
              <a:rPr lang="nb-NO" baseline="0" dirty="0"/>
              <a:t> oppfølging for voksne med CP.</a:t>
            </a:r>
            <a:r>
              <a:rPr lang="nb-NO" dirty="0"/>
              <a:t> </a:t>
            </a:r>
            <a:r>
              <a:rPr lang="nb-NO" baseline="0" dirty="0"/>
              <a:t> </a:t>
            </a:r>
            <a:r>
              <a:rPr lang="nb-NO" dirty="0"/>
              <a:t>I mars 2019 overleverte en arbeidsgruppe bestående av brukerrepresentanter og fagpersoner med ulik fagbakgrunn fra HABU og HAVO, kommunehelsetjenesten, rehabiliteringsfeltet og NorCP en rapport til Helse og omsorgsdepartementet (HOD) om behovene for oppfølging i voksen alder for personer med CP. Der etterlyste vi et formelt mandat til å utforme et forslag til et NorCP-voksen i Norge. Til tross for flere henvendelser til HOD, har et slikt mandat ikke blitt gitt. </a:t>
            </a:r>
          </a:p>
          <a:p>
            <a:r>
              <a:rPr lang="nb-NO" dirty="0"/>
              <a:t>I en fersk spørreundersøkelse gjennomført av CP-foreningen kom det frem at bare 50% av de spurte deltakerne over 18 år hadde hatt oppfølging i spesialisthelsetjenesten de siste tre årene, og bare 30% av deltakerne hadde fått oppfølging ved HAVO, dette viste jo Reidun Jahnsen i sitt  doktorgradsarbeidet allerede i 2004!. Av de som ikke hadde fått oppfølging, svarte 70% at de har savnet dette. Til sammenlikning, viste en tilsvarende undersøkelse blant foreldre til barn med CP at 96% av barna hadde fått oppfølging fra HABU.</a:t>
            </a:r>
          </a:p>
          <a:p>
            <a:r>
              <a:rPr lang="nb-NO" dirty="0"/>
              <a:t>NorCP får stadigtilbakemelding fra sitt nettverk av fagpersoner både i HABU, HAVO og kommunehelsetjenesten om begrensede oppfølgingstilbud til ungdom over 18 år. Det et sterkt ønske fra HAVO om å kunne tilby mer systematisk og forutsigbar oppfølging til voksne med CP, men knappe ressurser både med hensyn til økonomi og tilgjengelighet av fagpersoner begrenser mulighetene.) </a:t>
            </a:r>
          </a:p>
          <a:p>
            <a:r>
              <a:rPr lang="nb-NO" dirty="0"/>
              <a:t>Et overordnet mål for NorCP er jo å bidra til likeverdige tjenester for personer med CP i Norge uavhengig av bosted. I Sverige startet systematisk </a:t>
            </a:r>
            <a:r>
              <a:rPr lang="nb-NO" dirty="0" err="1"/>
              <a:t>oppfølgng</a:t>
            </a:r>
            <a:r>
              <a:rPr lang="nb-NO" dirty="0"/>
              <a:t> av voksne med CP høsten 2009,</a:t>
            </a:r>
            <a:r>
              <a:rPr lang="sv-SE" dirty="0"/>
              <a:t>i sør Sverige. Vuxenuppföljningen har successivt expandert och omfatter nå samtliga regioner i Sverige. </a:t>
            </a:r>
          </a:p>
        </p:txBody>
      </p:sp>
    </p:spTree>
    <p:extLst>
      <p:ext uri="{BB962C8B-B14F-4D97-AF65-F5344CB8AC3E}">
        <p14:creationId xmlns:p14="http://schemas.microsoft.com/office/powerpoint/2010/main" val="404274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Vi har nylig gjort en kartlegging ved alle landets </a:t>
            </a:r>
            <a:r>
              <a:rPr lang="nb-NO" sz="1200" kern="1200" dirty="0" err="1" smtClean="0">
                <a:solidFill>
                  <a:schemeClr val="tx1"/>
                </a:solidFill>
                <a:effectLst/>
                <a:latin typeface="+mn-lt"/>
                <a:ea typeface="+mn-ea"/>
                <a:cs typeface="+mn-cs"/>
              </a:rPr>
              <a:t>habiliteringstjenester</a:t>
            </a:r>
            <a:r>
              <a:rPr lang="nb-NO" sz="1200" kern="1200" dirty="0" smtClean="0">
                <a:solidFill>
                  <a:schemeClr val="tx1"/>
                </a:solidFill>
                <a:effectLst/>
                <a:latin typeface="+mn-lt"/>
                <a:ea typeface="+mn-ea"/>
                <a:cs typeface="+mn-cs"/>
              </a:rPr>
              <a:t> og spurt</a:t>
            </a:r>
            <a:r>
              <a:rPr lang="nb-NO" sz="1200" kern="1200" baseline="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Hvormange</a:t>
            </a:r>
            <a:r>
              <a:rPr lang="nb-NO" sz="1200" kern="1200" dirty="0" smtClean="0">
                <a:solidFill>
                  <a:schemeClr val="tx1"/>
                </a:solidFill>
                <a:effectLst/>
                <a:latin typeface="+mn-lt"/>
                <a:ea typeface="+mn-ea"/>
                <a:cs typeface="+mn-cs"/>
              </a:rPr>
              <a:t> </a:t>
            </a:r>
            <a:r>
              <a:rPr lang="nb-NO" sz="1200" kern="1200" dirty="0">
                <a:solidFill>
                  <a:schemeClr val="tx1"/>
                </a:solidFill>
                <a:effectLst/>
                <a:latin typeface="+mn-lt"/>
                <a:ea typeface="+mn-ea"/>
                <a:cs typeface="+mn-cs"/>
              </a:rPr>
              <a:t>voksne med CP tilbyds oppföljning inom HAVO efter att de lämnat HABO?</a:t>
            </a:r>
            <a:endParaRPr lang="nb-NO" dirty="0"/>
          </a:p>
        </p:txBody>
      </p:sp>
      <p:sp>
        <p:nvSpPr>
          <p:cNvPr id="4" name="Plassholder for lysbildenummer 3"/>
          <p:cNvSpPr>
            <a:spLocks noGrp="1"/>
          </p:cNvSpPr>
          <p:nvPr>
            <p:ph type="sldNum" sz="quarter" idx="10"/>
          </p:nvPr>
        </p:nvSpPr>
        <p:spPr/>
        <p:txBody>
          <a:bodyPr/>
          <a:lstStyle/>
          <a:p>
            <a:fld id="{A450E284-BB7D-42C3-BDB5-E3D19A88392A}" type="slidenum">
              <a:rPr lang="nb-NO" smtClean="0"/>
              <a:t>15</a:t>
            </a:fld>
            <a:endParaRPr lang="nb-NO"/>
          </a:p>
        </p:txBody>
      </p:sp>
    </p:spTree>
    <p:extLst>
      <p:ext uri="{BB962C8B-B14F-4D97-AF65-F5344CB8AC3E}">
        <p14:creationId xmlns:p14="http://schemas.microsoft.com/office/powerpoint/2010/main" val="320969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Hvis vi ser på </a:t>
            </a:r>
            <a:r>
              <a:rPr lang="nb-NO" dirty="0" err="1" smtClean="0"/>
              <a:t>forskriften</a:t>
            </a:r>
            <a:r>
              <a:rPr lang="nb-NO" dirty="0" smtClean="0"/>
              <a:t> for </a:t>
            </a:r>
            <a:r>
              <a:rPr lang="nb-NO" dirty="0" err="1" smtClean="0"/>
              <a:t>habilitering</a:t>
            </a:r>
            <a:r>
              <a:rPr lang="nb-NO" dirty="0" smtClean="0"/>
              <a:t> og rehabilitering og definisjonen av hav </a:t>
            </a:r>
            <a:r>
              <a:rPr lang="nb-NO" dirty="0" err="1" smtClean="0"/>
              <a:t>habilitering</a:t>
            </a:r>
            <a:r>
              <a:rPr lang="nb-NO" dirty="0" smtClean="0"/>
              <a:t> er står det </a:t>
            </a:r>
            <a:r>
              <a:rPr lang="nb-NO" dirty="0" err="1" smtClean="0"/>
              <a:t>bl</a:t>
            </a:r>
            <a:r>
              <a:rPr lang="nb-NO" dirty="0" smtClean="0"/>
              <a:t> a les opp </a:t>
            </a:r>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16</a:t>
            </a:fld>
            <a:endParaRPr lang="nb-NO"/>
          </a:p>
        </p:txBody>
      </p:sp>
    </p:spTree>
    <p:extLst>
      <p:ext uri="{BB962C8B-B14F-4D97-AF65-F5344CB8AC3E}">
        <p14:creationId xmlns:p14="http://schemas.microsoft.com/office/powerpoint/2010/main" val="2263972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Og videre i den fagspesifikke innledningen til prioriteringsveilederen for voksenhabilitering  les opp</a:t>
            </a:r>
            <a:endParaRPr lang="sv-SE" dirty="0"/>
          </a:p>
        </p:txBody>
      </p:sp>
      <p:sp>
        <p:nvSpPr>
          <p:cNvPr id="4" name="Platshållare för bildnummer 3"/>
          <p:cNvSpPr>
            <a:spLocks noGrp="1"/>
          </p:cNvSpPr>
          <p:nvPr>
            <p:ph type="sldNum" sz="quarter" idx="5"/>
          </p:nvPr>
        </p:nvSpPr>
        <p:spPr/>
        <p:txBody>
          <a:bodyPr/>
          <a:lstStyle/>
          <a:p>
            <a:fld id="{B29D0883-994E-4E71-A0FD-8D44FB710C23}" type="slidenum">
              <a:rPr lang="nb-NO" smtClean="0"/>
              <a:t>17</a:t>
            </a:fld>
            <a:endParaRPr lang="nb-NO"/>
          </a:p>
        </p:txBody>
      </p:sp>
    </p:spTree>
    <p:extLst>
      <p:ext uri="{BB962C8B-B14F-4D97-AF65-F5344CB8AC3E}">
        <p14:creationId xmlns:p14="http://schemas.microsoft.com/office/powerpoint/2010/main" val="2352588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er det </a:t>
            </a:r>
            <a:r>
              <a:rPr lang="nb-NO" smtClean="0"/>
              <a:t>vi ønsker </a:t>
            </a:r>
            <a:r>
              <a:rPr lang="nb-NO" dirty="0" smtClean="0"/>
              <a:t>og har tenkt å gjøre…..Med </a:t>
            </a:r>
            <a:r>
              <a:rPr lang="nb-NO" dirty="0"/>
              <a:t>&gt;Elisabeth </a:t>
            </a:r>
            <a:r>
              <a:rPr lang="nb-NO" dirty="0" err="1"/>
              <a:t>Rodby</a:t>
            </a:r>
            <a:r>
              <a:rPr lang="nb-NO" dirty="0"/>
              <a:t> </a:t>
            </a:r>
            <a:r>
              <a:rPr lang="nb-NO" dirty="0" err="1"/>
              <a:t>Bousquet</a:t>
            </a:r>
            <a:r>
              <a:rPr lang="nb-NO" dirty="0"/>
              <a:t> som har vært med på</a:t>
            </a:r>
            <a:r>
              <a:rPr lang="nb-NO" baseline="0" dirty="0"/>
              <a:t> å utvikle den systematiske oppfølgingen i Sverige</a:t>
            </a:r>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18</a:t>
            </a:fld>
            <a:endParaRPr lang="nb-NO"/>
          </a:p>
        </p:txBody>
      </p:sp>
    </p:spTree>
    <p:extLst>
      <p:ext uri="{BB962C8B-B14F-4D97-AF65-F5344CB8AC3E}">
        <p14:creationId xmlns:p14="http://schemas.microsoft.com/office/powerpoint/2010/main" val="371142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 slutt vil jeg nevne planer vi har for kursvirksomhet i 2022: vi har allerede avhold noen kurs…</a:t>
            </a:r>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19</a:t>
            </a:fld>
            <a:endParaRPr lang="nb-NO"/>
          </a:p>
        </p:txBody>
      </p:sp>
    </p:spTree>
    <p:extLst>
      <p:ext uri="{BB962C8B-B14F-4D97-AF65-F5344CB8AC3E}">
        <p14:creationId xmlns:p14="http://schemas.microsoft.com/office/powerpoint/2010/main" val="343972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var det jeg ønsket å si. Da vil jeg takka alle som har bidratt med faginnlegg og brukerinnlegg på selve konferansen og på </a:t>
            </a:r>
            <a:r>
              <a:rPr lang="nb-NO" dirty="0" err="1" smtClean="0"/>
              <a:t>parrallellsesjonene</a:t>
            </a:r>
            <a:r>
              <a:rPr lang="nb-NO" dirty="0" smtClean="0"/>
              <a:t>! Tusen takk for tiden dere har brukt på dette. Takk til dere som meldte dere på og fulgte oss.</a:t>
            </a:r>
          </a:p>
          <a:p>
            <a:r>
              <a:rPr lang="nb-NO" dirty="0" smtClean="0"/>
              <a:t> Vi har valgt å vente med neste års CP konferanse til 2024, delvis på bakgrunn av at vi ønsker å bruke tiden på de store prosjektene våre; retningslinjer og NorCP voksen. Den håper vi blir </a:t>
            </a:r>
            <a:r>
              <a:rPr lang="nb-NO" dirty="0" err="1" smtClean="0"/>
              <a:t>fysisk!Fram</a:t>
            </a:r>
            <a:r>
              <a:rPr lang="nb-NO" dirty="0" smtClean="0"/>
              <a:t> til da, ta vare på hverandre. Takk for oss</a:t>
            </a:r>
          </a:p>
          <a:p>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20</a:t>
            </a:fld>
            <a:endParaRPr lang="nb-NO"/>
          </a:p>
        </p:txBody>
      </p:sp>
    </p:spTree>
    <p:extLst>
      <p:ext uri="{BB962C8B-B14F-4D97-AF65-F5344CB8AC3E}">
        <p14:creationId xmlns:p14="http://schemas.microsoft.com/office/powerpoint/2010/main" val="297926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dirty="0" smtClean="0"/>
              <a:t>Hva er egentlig NorCP?. Mange av dere kjenner jo godt til oss, men jeg vil allikevel si noe kort om hva vi er og hva formålet er? Formålet </a:t>
            </a:r>
            <a:r>
              <a:rPr lang="nb-NO" sz="1600" dirty="0"/>
              <a:t>med NorCP er å fremskaffe forskningsbasert kunnskap,</a:t>
            </a:r>
            <a:r>
              <a:rPr lang="nb-NO" sz="1600" baseline="0" dirty="0"/>
              <a:t> den kunnskapen ønsker vi også å dele. Kompetanseheving og kompetanseoverføring til fagpersoner i 1. og 2. linje tjenesten samt til brukere er derfor en viktigdel av vår virksomhet og en direkte følge av at vi gjennom registerdata kan tilegne oss mye kunnskap om CP og om hvordan det er å leve med CP.- Målet er altså økt kompetanse som kan bidra til kvalitetsutvikling og mer likeverdig behandling</a:t>
            </a:r>
            <a:endParaRPr lang="nb-NO" sz="1600"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2</a:t>
            </a:fld>
            <a:endParaRPr lang="nb-NO"/>
          </a:p>
        </p:txBody>
      </p:sp>
    </p:spTree>
    <p:extLst>
      <p:ext uri="{BB962C8B-B14F-4D97-AF65-F5344CB8AC3E}">
        <p14:creationId xmlns:p14="http://schemas.microsoft.com/office/powerpoint/2010/main" val="304468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Per nå er vi  7 personer som er ansatt helt eller delvis for å jobbe med registeret, det er: </a:t>
            </a:r>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3</a:t>
            </a:fld>
            <a:endParaRPr lang="nb-NO"/>
          </a:p>
        </p:txBody>
      </p:sp>
    </p:spTree>
    <p:extLst>
      <p:ext uri="{BB962C8B-B14F-4D97-AF65-F5344CB8AC3E}">
        <p14:creationId xmlns:p14="http://schemas.microsoft.com/office/powerpoint/2010/main" val="276263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smtClean="0"/>
              <a:t>4.	Det hele startet med etablering av CPRN i 2001…, så i 2006 CPOP…., da ble CPRN godkjent. I 2010 ble CPOP nasjonalt og så i 2020 ble vi til NorCP.</a:t>
            </a:r>
          </a:p>
          <a:p>
            <a:r>
              <a:rPr lang="nb-NO" dirty="0" smtClean="0"/>
              <a:t>I Norge er det en Ekspertgruppe for medisinske kvalitetsregistre som er opprettet for å styrke kompetansen rundt etablering og oppfølgning av nasjonale medisinske kvalitetsregistre. Ekspertgruppen skal vurdere at registrene fungerer etter sitt formål, og i tråd med krav til drift og rapportering.</a:t>
            </a:r>
          </a:p>
          <a:p>
            <a:r>
              <a:rPr lang="nb-NO" dirty="0" smtClean="0"/>
              <a:t> Og vet dere hva? I 2021 vurderte Ekspertgruppen at NorCP nådde KLIKK høyeste stadium og nivå som et av 9 av 51 registre i Norge. Representantene i ekspertgruppen er fra universiteter, regionale helseforetak, Folkehelseinstituttet, Helsedirektoratet og Kreftregisteret. Ekspertgruppen er oppnevnt av Interregional arbeidsgruppe. Ekspertgruppens medlemmer har klinisk, akademisk og epidemiologisk kompetanse, samt kompetanse fra registerarbeid og klinisk kvalitetsforbedring</a:t>
            </a:r>
          </a:p>
          <a:p>
            <a:endParaRPr lang="nb-NO" dirty="0"/>
          </a:p>
          <a:p>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4</a:t>
            </a:fld>
            <a:endParaRPr lang="nb-NO"/>
          </a:p>
        </p:txBody>
      </p:sp>
    </p:spTree>
    <p:extLst>
      <p:ext uri="{BB962C8B-B14F-4D97-AF65-F5344CB8AC3E}">
        <p14:creationId xmlns:p14="http://schemas.microsoft.com/office/powerpoint/2010/main" val="198396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5Fra 1. januar i år har vi revidert alle våre protokoller; </a:t>
            </a:r>
            <a:r>
              <a:rPr lang="nb-NO" dirty="0" err="1" smtClean="0"/>
              <a:t>dvs</a:t>
            </a:r>
            <a:r>
              <a:rPr lang="nb-NO" dirty="0" smtClean="0"/>
              <a:t> vi har lagt til eller fjernet spørsmål og variabler men ikke endret totalt. Det er viktig å si fordi vi ønsker jo å kunne sammenstille data over flere år og derfor må vi ha like svar å registrere. Vi har en ny protokoll- </a:t>
            </a:r>
            <a:r>
              <a:rPr lang="nb-NO" b="1" dirty="0" smtClean="0"/>
              <a:t>KLIKK</a:t>
            </a:r>
            <a:r>
              <a:rPr lang="nb-NO" dirty="0" smtClean="0"/>
              <a:t> NorCP kommunikasjon- mye av informasjonen vi registrer der lå tidligere i den medisinske registreringen. Alt ligger nå som elektroniske skjema, der fagpersoner går inn via Norsk Helsenett og registrere data. Hvilke fagpersoner som registrerer hva kan variere avhengig av organiseringen innad i den enkelte </a:t>
            </a:r>
            <a:r>
              <a:rPr lang="nb-NO" dirty="0" err="1" smtClean="0"/>
              <a:t>hab</a:t>
            </a:r>
            <a:r>
              <a:rPr lang="nb-NO" dirty="0" smtClean="0"/>
              <a:t> tjeneste. Vi jobber også med å få til en registrering av informasjon direkte inn i den elektroniske løsningen fra ungdommer med CP og deres foreldre. </a:t>
            </a:r>
            <a:r>
              <a:rPr lang="nb-NO" dirty="0" err="1" smtClean="0"/>
              <a:t>ePROM</a:t>
            </a:r>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5</a:t>
            </a:fld>
            <a:endParaRPr lang="nb-NO"/>
          </a:p>
        </p:txBody>
      </p:sp>
    </p:spTree>
    <p:extLst>
      <p:ext uri="{BB962C8B-B14F-4D97-AF65-F5344CB8AC3E}">
        <p14:creationId xmlns:p14="http://schemas.microsoft.com/office/powerpoint/2010/main" val="399011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Så her er en oversikt over hvordan kvalitetsregisteret og oppfølgingsprogrammet foregår.</a:t>
            </a:r>
            <a:r>
              <a:rPr lang="nb-NO" baseline="0" dirty="0" smtClean="0"/>
              <a:t> Denne oversikten er sendt ut til alle </a:t>
            </a:r>
            <a:r>
              <a:rPr lang="nb-NO" baseline="0" dirty="0" err="1" smtClean="0"/>
              <a:t>barne</a:t>
            </a:r>
            <a:r>
              <a:rPr lang="nb-NO" baseline="0" dirty="0" smtClean="0"/>
              <a:t> </a:t>
            </a:r>
            <a:r>
              <a:rPr lang="nb-NO" baseline="0" dirty="0" err="1" smtClean="0"/>
              <a:t>habiliteringstjenester</a:t>
            </a:r>
            <a:r>
              <a:rPr lang="nb-NO" baseline="0" dirty="0" smtClean="0"/>
              <a:t> i Norge. NorCP motorikk årlig eller….Ved fire </a:t>
            </a:r>
            <a:r>
              <a:rPr lang="nb-NO" baseline="0" dirty="0" err="1" smtClean="0"/>
              <a:t>tidspnkt</a:t>
            </a:r>
            <a:r>
              <a:rPr lang="nb-NO" baseline="0" dirty="0" smtClean="0"/>
              <a:t>(dx, 5, 12-13 og 15-17 andre registreringer</a:t>
            </a:r>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6</a:t>
            </a:fld>
            <a:endParaRPr lang="nb-NO"/>
          </a:p>
        </p:txBody>
      </p:sp>
    </p:spTree>
    <p:extLst>
      <p:ext uri="{BB962C8B-B14F-4D97-AF65-F5344CB8AC3E}">
        <p14:creationId xmlns:p14="http://schemas.microsoft.com/office/powerpoint/2010/main" val="304524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Som nevnt tidligere er kompetanseoverføring et viktig mål for oss. Vi har derfor i 221 hatt et spesielt fokus på å få til dette i en pandemi. Kurs</a:t>
            </a:r>
            <a:r>
              <a:rPr lang="nb-NO" dirty="0"/>
              <a:t>: </a:t>
            </a:r>
          </a:p>
          <a:p>
            <a:r>
              <a:rPr lang="nb-NO" dirty="0"/>
              <a:t>spastisitet og forebygging av </a:t>
            </a:r>
            <a:r>
              <a:rPr lang="nb-NO" dirty="0" err="1"/>
              <a:t>kontrakturer-i</a:t>
            </a:r>
            <a:r>
              <a:rPr lang="nb-NO" dirty="0"/>
              <a:t> samarbeid med RHABU HSØ</a:t>
            </a:r>
          </a:p>
          <a:p>
            <a:r>
              <a:rPr lang="nb-NO" dirty="0"/>
              <a:t>Sertifiseringskurs når det gjelder AHA testen(</a:t>
            </a:r>
            <a:r>
              <a:rPr lang="nb-NO" dirty="0" err="1"/>
              <a:t>Assisting</a:t>
            </a:r>
            <a:r>
              <a:rPr lang="nb-NO" dirty="0"/>
              <a:t> Hand </a:t>
            </a:r>
            <a:r>
              <a:rPr lang="nb-NO" dirty="0" err="1"/>
              <a:t>Assessment</a:t>
            </a:r>
            <a:endParaRPr lang="nb-NO" dirty="0"/>
          </a:p>
          <a:p>
            <a:r>
              <a:rPr lang="nb-NO" dirty="0" err="1"/>
              <a:t>Webinar</a:t>
            </a:r>
            <a:r>
              <a:rPr lang="nb-NO" dirty="0"/>
              <a:t>:</a:t>
            </a:r>
          </a:p>
          <a:p>
            <a:r>
              <a:rPr lang="nb-NO" dirty="0"/>
              <a:t>utvikling av håndfunksjon, </a:t>
            </a:r>
          </a:p>
          <a:p>
            <a:r>
              <a:rPr lang="nb-NO" dirty="0"/>
              <a:t>foreldres </a:t>
            </a:r>
            <a:r>
              <a:rPr lang="nb-NO" dirty="0" err="1"/>
              <a:t>empowerment</a:t>
            </a:r>
            <a:r>
              <a:rPr lang="nb-NO" dirty="0"/>
              <a:t>, </a:t>
            </a:r>
          </a:p>
          <a:p>
            <a:r>
              <a:rPr lang="nb-NO" dirty="0"/>
              <a:t>bruk av </a:t>
            </a:r>
            <a:r>
              <a:rPr lang="nb-NO" dirty="0" err="1"/>
              <a:t>ortoser</a:t>
            </a:r>
            <a:r>
              <a:rPr lang="nb-NO" dirty="0"/>
              <a:t> og </a:t>
            </a:r>
          </a:p>
          <a:p>
            <a:r>
              <a:rPr lang="nb-NO" dirty="0"/>
              <a:t>psykisk helse</a:t>
            </a:r>
          </a:p>
        </p:txBody>
      </p:sp>
      <p:sp>
        <p:nvSpPr>
          <p:cNvPr id="4" name="Plassholder for lysbildenummer 3"/>
          <p:cNvSpPr>
            <a:spLocks noGrp="1"/>
          </p:cNvSpPr>
          <p:nvPr>
            <p:ph type="sldNum" sz="quarter" idx="10"/>
          </p:nvPr>
        </p:nvSpPr>
        <p:spPr/>
        <p:txBody>
          <a:bodyPr/>
          <a:lstStyle/>
          <a:p>
            <a:fld id="{B29D0883-994E-4E71-A0FD-8D44FB710C23}" type="slidenum">
              <a:rPr lang="nb-NO" smtClean="0"/>
              <a:t>7</a:t>
            </a:fld>
            <a:endParaRPr lang="nb-NO"/>
          </a:p>
        </p:txBody>
      </p:sp>
    </p:spTree>
    <p:extLst>
      <p:ext uri="{BB962C8B-B14F-4D97-AF65-F5344CB8AC3E}">
        <p14:creationId xmlns:p14="http://schemas.microsoft.com/office/powerpoint/2010/main" val="79454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2021 startet vi forberedelse og arbeidet med et veldig stort prosjekt, nemlig å lage en</a:t>
            </a:r>
          </a:p>
          <a:p>
            <a:r>
              <a:rPr lang="nb-NO" dirty="0" smtClean="0"/>
              <a:t>Kunnskapsbasert faglig retningslinje for diagnostisering og oppfølging av personer med cerebral parese. Dette arbeidet gjør vi i tett samarbeid med CP foreningen.</a:t>
            </a:r>
          </a:p>
          <a:p>
            <a:endParaRPr lang="nb-NO" dirty="0"/>
          </a:p>
        </p:txBody>
      </p:sp>
      <p:sp>
        <p:nvSpPr>
          <p:cNvPr id="4" name="Plassholder for lysbildenummer 3"/>
          <p:cNvSpPr>
            <a:spLocks noGrp="1"/>
          </p:cNvSpPr>
          <p:nvPr>
            <p:ph type="sldNum" sz="quarter" idx="10"/>
          </p:nvPr>
        </p:nvSpPr>
        <p:spPr/>
        <p:txBody>
          <a:bodyPr/>
          <a:lstStyle/>
          <a:p>
            <a:fld id="{B29D0883-994E-4E71-A0FD-8D44FB710C23}" type="slidenum">
              <a:rPr lang="nb-NO" smtClean="0"/>
              <a:t>9</a:t>
            </a:fld>
            <a:endParaRPr lang="nb-NO"/>
          </a:p>
        </p:txBody>
      </p:sp>
    </p:spTree>
    <p:extLst>
      <p:ext uri="{BB962C8B-B14F-4D97-AF65-F5344CB8AC3E}">
        <p14:creationId xmlns:p14="http://schemas.microsoft.com/office/powerpoint/2010/main" val="2858311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Bakgrunnen for dette er: Ingen eksisterende nasjonal klinisk retningslinje for oppfølging av personer med CP, dette mener vi i høy grad vil Bidra til  likeverdige tjenestetilbud som jo er et av formålene med registeret. Vi vil jo at rett tiltak skal </a:t>
            </a:r>
            <a:r>
              <a:rPr lang="nb-NO" sz="1200" kern="1200" dirty="0" err="1" smtClean="0">
                <a:solidFill>
                  <a:schemeClr val="tx1"/>
                </a:solidFill>
                <a:effectLst/>
                <a:latin typeface="+mn-lt"/>
                <a:ea typeface="+mn-ea"/>
                <a:cs typeface="+mn-cs"/>
              </a:rPr>
              <a:t>inverksettes</a:t>
            </a:r>
            <a:r>
              <a:rPr lang="nb-NO" sz="1200" kern="1200" dirty="0" smtClean="0">
                <a:solidFill>
                  <a:schemeClr val="tx1"/>
                </a:solidFill>
                <a:effectLst/>
                <a:latin typeface="+mn-lt"/>
                <a:ea typeface="+mn-ea"/>
                <a:cs typeface="+mn-cs"/>
              </a:rPr>
              <a:t> til rett tid og så er det slik at Nasjonalt Servicemiljø for Medisinske Kvalitetsregister har faglig retningslinjer som en kvalitetsindikator, </a:t>
            </a:r>
            <a:r>
              <a:rPr lang="nb-NO" sz="1200" kern="1200" dirty="0" err="1" smtClean="0">
                <a:solidFill>
                  <a:schemeClr val="tx1"/>
                </a:solidFill>
                <a:effectLst/>
                <a:latin typeface="+mn-lt"/>
                <a:ea typeface="+mn-ea"/>
                <a:cs typeface="+mn-cs"/>
              </a:rPr>
              <a:t>dvs</a:t>
            </a:r>
            <a:r>
              <a:rPr lang="nb-NO" sz="1200" kern="1200" dirty="0" smtClean="0">
                <a:solidFill>
                  <a:schemeClr val="tx1"/>
                </a:solidFill>
                <a:effectLst/>
                <a:latin typeface="+mn-lt"/>
                <a:ea typeface="+mn-ea"/>
                <a:cs typeface="+mn-cs"/>
              </a:rPr>
              <a:t> vi skal rapportere på om retningslinjer følges i behandling og oppfølging av personer med CP; så lenge vi ikke har en retningslinje kan vi heller ikke rapportere på det.</a:t>
            </a:r>
            <a:endParaRPr lang="nb-NO" dirty="0"/>
          </a:p>
        </p:txBody>
      </p:sp>
      <p:sp>
        <p:nvSpPr>
          <p:cNvPr id="4" name="Plassholder for lysbildenummer 3"/>
          <p:cNvSpPr>
            <a:spLocks noGrp="1"/>
          </p:cNvSpPr>
          <p:nvPr>
            <p:ph type="sldNum" sz="quarter" idx="10"/>
          </p:nvPr>
        </p:nvSpPr>
        <p:spPr/>
        <p:txBody>
          <a:bodyPr/>
          <a:lstStyle/>
          <a:p>
            <a:fld id="{A450E284-BB7D-42C3-BDB5-E3D19A88392A}" type="slidenum">
              <a:rPr lang="nb-NO" smtClean="0"/>
              <a:t>10</a:t>
            </a:fld>
            <a:endParaRPr lang="nb-NO"/>
          </a:p>
        </p:txBody>
      </p:sp>
    </p:spTree>
    <p:extLst>
      <p:ext uri="{BB962C8B-B14F-4D97-AF65-F5344CB8AC3E}">
        <p14:creationId xmlns:p14="http://schemas.microsoft.com/office/powerpoint/2010/main" val="1254444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218AD-BBE1-46F2-AB94-47CBD8BCD801}"/>
              </a:ext>
            </a:extLst>
          </p:cNvPr>
          <p:cNvSpPr>
            <a:spLocks noGrp="1"/>
          </p:cNvSpPr>
          <p:nvPr>
            <p:ph type="ctrTitle"/>
          </p:nvPr>
        </p:nvSpPr>
        <p:spPr>
          <a:xfrm>
            <a:off x="1524000" y="2059781"/>
            <a:ext cx="9144000" cy="995363"/>
          </a:xfrm>
        </p:spPr>
        <p:txBody>
          <a:bodyPr anchor="t"/>
          <a:lstStyle>
            <a:lvl1pPr algn="l">
              <a:defRPr sz="6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98AA202A-A0B4-49C7-B3B9-7E97B79864CC}"/>
              </a:ext>
            </a:extLst>
          </p:cNvPr>
          <p:cNvSpPr>
            <a:spLocks noGrp="1"/>
          </p:cNvSpPr>
          <p:nvPr>
            <p:ph type="subTitle" idx="1"/>
          </p:nvPr>
        </p:nvSpPr>
        <p:spPr>
          <a:xfrm>
            <a:off x="1524000" y="3147220"/>
            <a:ext cx="9144000" cy="1655762"/>
          </a:xfrm>
        </p:spPr>
        <p:txBody>
          <a:bodyPr/>
          <a:lstStyle>
            <a:lvl1pPr marL="0" indent="0" algn="l">
              <a:buNone/>
              <a:defRPr sz="2400" b="1">
                <a:solidFill>
                  <a:srgbClr val="00328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a:extLst>
              <a:ext uri="{FF2B5EF4-FFF2-40B4-BE49-F238E27FC236}">
                <a16:creationId xmlns:a16="http://schemas.microsoft.com/office/drawing/2014/main" id="{B8DEF424-B3D8-40B6-B74E-9A589CBAA2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464" y="6273801"/>
            <a:ext cx="2549071" cy="337698"/>
          </a:xfrm>
          <a:prstGeom prst="rect">
            <a:avLst/>
          </a:prstGeom>
        </p:spPr>
      </p:pic>
      <p:pic>
        <p:nvPicPr>
          <p:cNvPr id="6" name="Bild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8158" y="6273801"/>
            <a:ext cx="2127941" cy="441077"/>
          </a:xfrm>
          <a:prstGeom prst="rect">
            <a:avLst/>
          </a:prstGeom>
        </p:spPr>
      </p:pic>
    </p:spTree>
    <p:extLst>
      <p:ext uri="{BB962C8B-B14F-4D97-AF65-F5344CB8AC3E}">
        <p14:creationId xmlns:p14="http://schemas.microsoft.com/office/powerpoint/2010/main" val="7923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72502-4E4A-449F-AA2C-76A83E5B0ED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68B7CF3-00A0-472B-8D13-4F9BD411669C}"/>
              </a:ext>
            </a:extLst>
          </p:cNvPr>
          <p:cNvSpPr>
            <a:spLocks noGrp="1"/>
          </p:cNvSpPr>
          <p:nvPr>
            <p:ph sz="half" idx="1"/>
          </p:nvPr>
        </p:nvSpPr>
        <p:spPr>
          <a:xfrm>
            <a:off x="838200" y="1825625"/>
            <a:ext cx="5181600" cy="36607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6C8E5455-3D59-4FA3-A1BA-DEA033D3EE36}"/>
              </a:ext>
            </a:extLst>
          </p:cNvPr>
          <p:cNvSpPr>
            <a:spLocks noGrp="1"/>
          </p:cNvSpPr>
          <p:nvPr>
            <p:ph sz="half" idx="2"/>
          </p:nvPr>
        </p:nvSpPr>
        <p:spPr>
          <a:xfrm>
            <a:off x="6172200" y="1825625"/>
            <a:ext cx="5181600" cy="36607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a:xfrm>
            <a:off x="2380593" y="6292742"/>
            <a:ext cx="1200806" cy="365125"/>
          </a:xfrm>
          <a:prstGeom prst="rect">
            <a:avLst/>
          </a:prstGeom>
        </p:spPr>
        <p:txBody>
          <a:bodyPr/>
          <a:lstStyle/>
          <a:p>
            <a:fld id="{958FF766-412E-462A-8F5D-C7E95663E47D}" type="datetimeFigureOut">
              <a:rPr lang="nb-NO" smtClean="0"/>
              <a:t>18.03.2022</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a:xfrm>
            <a:off x="3723500" y="6292742"/>
            <a:ext cx="6208704"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a:xfrm>
            <a:off x="10074303" y="6292742"/>
            <a:ext cx="859083" cy="365125"/>
          </a:xfrm>
          <a:prstGeom prst="rect">
            <a:avLst/>
          </a:prstGeom>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21298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0E0AC8-CCBB-452B-B194-97B4F747D7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4F7E7A2-E229-4BBB-946E-5CF24D7C76BF}"/>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69387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a:xfrm>
            <a:off x="838200" y="6356350"/>
            <a:ext cx="1860550" cy="365125"/>
          </a:xfrm>
          <a:prstGeom prst="rect">
            <a:avLst/>
          </a:prstGeom>
        </p:spPr>
        <p:txBody>
          <a:bodyPr/>
          <a:lstStyle/>
          <a:p>
            <a:fld id="{AFF1A613-FA5A-434F-B524-1FE5AF103CAB}" type="datetimeFigureOut">
              <a:rPr lang="nb-NO" smtClean="0"/>
              <a:t>18.03.2022</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a:xfrm>
            <a:off x="2967681" y="6356350"/>
            <a:ext cx="4868219"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a:xfrm>
            <a:off x="8104831" y="6356350"/>
            <a:ext cx="943919" cy="365125"/>
          </a:xfrm>
          <a:prstGeom prst="rect">
            <a:avLst/>
          </a:prstGeom>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113395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a:xfrm>
            <a:off x="838200" y="6356350"/>
            <a:ext cx="1860550" cy="365125"/>
          </a:xfrm>
          <a:prstGeom prst="rect">
            <a:avLst/>
          </a:prstGeom>
        </p:spPr>
        <p:txBody>
          <a:bodyPr/>
          <a:lstStyle/>
          <a:p>
            <a:fld id="{AFF1A613-FA5A-434F-B524-1FE5AF103CAB}" type="datetimeFigureOut">
              <a:rPr lang="nb-NO" smtClean="0"/>
              <a:t>18.03.2022</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a:xfrm>
            <a:off x="2967681" y="6356350"/>
            <a:ext cx="4868219"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a:xfrm>
            <a:off x="8104831" y="6356350"/>
            <a:ext cx="943919" cy="365125"/>
          </a:xfrm>
          <a:prstGeom prst="rect">
            <a:avLst/>
          </a:prstGeom>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247726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a:xfrm>
            <a:off x="838200" y="6356350"/>
            <a:ext cx="1860550" cy="365125"/>
          </a:xfrm>
          <a:prstGeom prst="rect">
            <a:avLst/>
          </a:prstGeom>
        </p:spPr>
        <p:txBody>
          <a:bodyPr/>
          <a:lstStyle/>
          <a:p>
            <a:fld id="{AFF1A613-FA5A-434F-B524-1FE5AF103CAB}" type="datetimeFigureOut">
              <a:rPr lang="nb-NO" smtClean="0"/>
              <a:t>18.03.2022</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a:xfrm>
            <a:off x="2967681" y="6356350"/>
            <a:ext cx="4868219"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a:xfrm>
            <a:off x="8104831" y="6356350"/>
            <a:ext cx="943919" cy="365125"/>
          </a:xfrm>
          <a:prstGeom prst="rect">
            <a:avLst/>
          </a:prstGeom>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81801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B93CD69-DEE9-422B-94F6-A57C75D42157}"/>
              </a:ext>
            </a:extLst>
          </p:cNvPr>
          <p:cNvSpPr/>
          <p:nvPr userDrawn="1"/>
        </p:nvSpPr>
        <p:spPr>
          <a:xfrm>
            <a:off x="0" y="6235701"/>
            <a:ext cx="12192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48DAC81-462F-48C9-B786-39DBF3C21549}"/>
              </a:ext>
            </a:extLst>
          </p:cNvPr>
          <p:cNvSpPr>
            <a:spLocks noGrp="1"/>
          </p:cNvSpPr>
          <p:nvPr>
            <p:ph type="title"/>
          </p:nvPr>
        </p:nvSpPr>
        <p:spPr>
          <a:xfrm>
            <a:off x="2857500" y="2152650"/>
            <a:ext cx="8489950" cy="1714500"/>
          </a:xfrm>
        </p:spPr>
        <p:txBody>
          <a:bodyPr anchor="t"/>
          <a:lstStyle>
            <a:lvl1pPr>
              <a:defRPr sz="60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86D0BA42-C396-4339-A7B4-AB16775F0306}"/>
              </a:ext>
            </a:extLst>
          </p:cNvPr>
          <p:cNvSpPr>
            <a:spLocks noGrp="1"/>
          </p:cNvSpPr>
          <p:nvPr>
            <p:ph type="body" idx="1"/>
          </p:nvPr>
        </p:nvSpPr>
        <p:spPr>
          <a:xfrm>
            <a:off x="2857500" y="3867151"/>
            <a:ext cx="8489950" cy="154304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F4B12781-1603-46FF-B595-7D528357BE3F}"/>
              </a:ext>
            </a:extLst>
          </p:cNvPr>
          <p:cNvSpPr>
            <a:spLocks noGrp="1"/>
          </p:cNvSpPr>
          <p:nvPr>
            <p:ph type="dt" sz="half" idx="10"/>
          </p:nvPr>
        </p:nvSpPr>
        <p:spPr>
          <a:xfrm>
            <a:off x="838200" y="6356350"/>
            <a:ext cx="1860550" cy="365125"/>
          </a:xfrm>
          <a:prstGeom prst="rect">
            <a:avLst/>
          </a:prstGeom>
        </p:spPr>
        <p:txBody>
          <a:bodyPr/>
          <a:lstStyle/>
          <a:p>
            <a:fld id="{AFF1A613-FA5A-434F-B524-1FE5AF103CAB}" type="datetimeFigureOut">
              <a:rPr lang="nb-NO" smtClean="0"/>
              <a:t>18.03.2022</a:t>
            </a:fld>
            <a:endParaRPr lang="nb-NO"/>
          </a:p>
        </p:txBody>
      </p:sp>
      <p:sp>
        <p:nvSpPr>
          <p:cNvPr id="5" name="Plassholder for bunntekst 4">
            <a:extLst>
              <a:ext uri="{FF2B5EF4-FFF2-40B4-BE49-F238E27FC236}">
                <a16:creationId xmlns:a16="http://schemas.microsoft.com/office/drawing/2014/main" id="{238F5D29-7B52-4AAB-A2FE-4822D3B489AA}"/>
              </a:ext>
            </a:extLst>
          </p:cNvPr>
          <p:cNvSpPr>
            <a:spLocks noGrp="1"/>
          </p:cNvSpPr>
          <p:nvPr>
            <p:ph type="ftr" sz="quarter" idx="11"/>
          </p:nvPr>
        </p:nvSpPr>
        <p:spPr>
          <a:xfrm>
            <a:off x="2967681" y="6356350"/>
            <a:ext cx="4868219"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D76558AD-F78A-42DB-8CA7-76473C0D122C}"/>
              </a:ext>
            </a:extLst>
          </p:cNvPr>
          <p:cNvSpPr>
            <a:spLocks noGrp="1"/>
          </p:cNvSpPr>
          <p:nvPr>
            <p:ph type="sldNum" sz="quarter" idx="12"/>
          </p:nvPr>
        </p:nvSpPr>
        <p:spPr>
          <a:xfrm>
            <a:off x="8104831" y="6356350"/>
            <a:ext cx="943919" cy="365125"/>
          </a:xfrm>
          <a:prstGeom prst="rect">
            <a:avLst/>
          </a:prstGeom>
        </p:spPr>
        <p:txBody>
          <a:bodyPr/>
          <a:lstStyle/>
          <a:p>
            <a:fld id="{3562C5FD-3CAB-485B-B139-47B7989B2DB2}" type="slidenum">
              <a:rPr lang="nb-NO" smtClean="0"/>
              <a:t>‹#›</a:t>
            </a:fld>
            <a:endParaRPr lang="nb-NO"/>
          </a:p>
        </p:txBody>
      </p:sp>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Tree>
    <p:extLst>
      <p:ext uri="{BB962C8B-B14F-4D97-AF65-F5344CB8AC3E}">
        <p14:creationId xmlns:p14="http://schemas.microsoft.com/office/powerpoint/2010/main" val="418984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loverskrif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14F4B35-D2F9-48FF-9F2A-267F0ED0C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681" y="6404041"/>
            <a:ext cx="2036119" cy="269742"/>
          </a:xfrm>
          <a:prstGeom prst="rect">
            <a:avLst/>
          </a:prstGeom>
        </p:spPr>
      </p:pic>
      <p:sp>
        <p:nvSpPr>
          <p:cNvPr id="6" name="Plassholder for dato 5">
            <a:extLst>
              <a:ext uri="{FF2B5EF4-FFF2-40B4-BE49-F238E27FC236}">
                <a16:creationId xmlns:a16="http://schemas.microsoft.com/office/drawing/2014/main" id="{70817D64-FBBB-4F41-AB49-3FFFCBCBC961}"/>
              </a:ext>
            </a:extLst>
          </p:cNvPr>
          <p:cNvSpPr>
            <a:spLocks noGrp="1"/>
          </p:cNvSpPr>
          <p:nvPr>
            <p:ph type="dt" sz="half" idx="10"/>
          </p:nvPr>
        </p:nvSpPr>
        <p:spPr>
          <a:xfrm>
            <a:off x="838200" y="6356350"/>
            <a:ext cx="1860550" cy="365125"/>
          </a:xfrm>
          <a:prstGeom prst="rect">
            <a:avLst/>
          </a:prstGeom>
        </p:spPr>
        <p:txBody>
          <a:bodyPr/>
          <a:lstStyle/>
          <a:p>
            <a:fld id="{AFF1A613-FA5A-434F-B524-1FE5AF103CAB}" type="datetimeFigureOut">
              <a:rPr lang="nb-NO" smtClean="0"/>
              <a:pPr/>
              <a:t>18.03.2022</a:t>
            </a:fld>
            <a:endParaRPr lang="nb-NO" dirty="0"/>
          </a:p>
        </p:txBody>
      </p:sp>
      <p:sp>
        <p:nvSpPr>
          <p:cNvPr id="7" name="Plassholder for bunntekst 6">
            <a:extLst>
              <a:ext uri="{FF2B5EF4-FFF2-40B4-BE49-F238E27FC236}">
                <a16:creationId xmlns:a16="http://schemas.microsoft.com/office/drawing/2014/main" id="{F96346C3-132A-4BCF-962D-A3A8809F8AB4}"/>
              </a:ext>
            </a:extLst>
          </p:cNvPr>
          <p:cNvSpPr>
            <a:spLocks noGrp="1"/>
          </p:cNvSpPr>
          <p:nvPr>
            <p:ph type="ftr" sz="quarter" idx="11"/>
          </p:nvPr>
        </p:nvSpPr>
        <p:spPr>
          <a:xfrm>
            <a:off x="2967681" y="6356350"/>
            <a:ext cx="4868219" cy="365125"/>
          </a:xfrm>
          <a:prstGeom prst="rect">
            <a:avLst/>
          </a:prstGeom>
        </p:spPr>
        <p:txBody>
          <a:bodyPr/>
          <a:lstStyle/>
          <a:p>
            <a:endParaRPr lang="nb-NO" dirty="0"/>
          </a:p>
        </p:txBody>
      </p:sp>
      <p:sp>
        <p:nvSpPr>
          <p:cNvPr id="9" name="Plassholder for lysbildenummer 8">
            <a:extLst>
              <a:ext uri="{FF2B5EF4-FFF2-40B4-BE49-F238E27FC236}">
                <a16:creationId xmlns:a16="http://schemas.microsoft.com/office/drawing/2014/main" id="{214AF98F-F81D-4E23-845A-C3BF50D5BF2A}"/>
              </a:ext>
            </a:extLst>
          </p:cNvPr>
          <p:cNvSpPr>
            <a:spLocks noGrp="1"/>
          </p:cNvSpPr>
          <p:nvPr>
            <p:ph type="sldNum" sz="quarter" idx="12"/>
          </p:nvPr>
        </p:nvSpPr>
        <p:spPr>
          <a:xfrm>
            <a:off x="8104831" y="6356350"/>
            <a:ext cx="943919" cy="365125"/>
          </a:xfrm>
          <a:prstGeom prst="rect">
            <a:avLst/>
          </a:prstGeom>
        </p:spPr>
        <p:txBody>
          <a:bodyPr/>
          <a:lstStyle/>
          <a:p>
            <a:fld id="{3562C5FD-3CAB-485B-B139-47B7989B2DB2}" type="slidenum">
              <a:rPr lang="nb-NO" smtClean="0"/>
              <a:pPr/>
              <a:t>‹#›</a:t>
            </a:fld>
            <a:endParaRPr lang="nb-NO"/>
          </a:p>
        </p:txBody>
      </p:sp>
      <p:sp>
        <p:nvSpPr>
          <p:cNvPr id="11" name="Plassholder for tekst 2">
            <a:extLst>
              <a:ext uri="{FF2B5EF4-FFF2-40B4-BE49-F238E27FC236}">
                <a16:creationId xmlns:a16="http://schemas.microsoft.com/office/drawing/2014/main" id="{BB75F1FA-9D1A-44FC-BEF7-89C3DF238431}"/>
              </a:ext>
            </a:extLst>
          </p:cNvPr>
          <p:cNvSpPr>
            <a:spLocks noGrp="1"/>
          </p:cNvSpPr>
          <p:nvPr>
            <p:ph type="body" idx="1"/>
          </p:nvPr>
        </p:nvSpPr>
        <p:spPr>
          <a:xfrm>
            <a:off x="2526615" y="5023088"/>
            <a:ext cx="8489950" cy="1543049"/>
          </a:xfrm>
        </p:spPr>
        <p:txBody>
          <a:bodyPr/>
          <a:lstStyle>
            <a:lvl1pPr marL="0" indent="0">
              <a:buNone/>
              <a:defRPr sz="2400" b="1">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12" name="Tittel 11">
            <a:extLst>
              <a:ext uri="{FF2B5EF4-FFF2-40B4-BE49-F238E27FC236}">
                <a16:creationId xmlns:a16="http://schemas.microsoft.com/office/drawing/2014/main" id="{14CEA986-C62F-43C2-B577-27E868182B48}"/>
              </a:ext>
            </a:extLst>
          </p:cNvPr>
          <p:cNvSpPr>
            <a:spLocks noGrp="1"/>
          </p:cNvSpPr>
          <p:nvPr>
            <p:ph type="title"/>
          </p:nvPr>
        </p:nvSpPr>
        <p:spPr>
          <a:xfrm>
            <a:off x="2526615" y="3308587"/>
            <a:ext cx="8489950" cy="1714500"/>
          </a:xfrm>
        </p:spPr>
        <p:txBody>
          <a:bodyPr>
            <a:noAutofit/>
          </a:bodyPr>
          <a:lstStyle>
            <a:lvl1pPr>
              <a:defRPr sz="6000">
                <a:solidFill>
                  <a:schemeClr val="accent1">
                    <a:lumMod val="75000"/>
                  </a:schemeClr>
                </a:solidFill>
              </a:defRPr>
            </a:lvl1pPr>
          </a:lstStyle>
          <a:p>
            <a:r>
              <a:rPr lang="nb-NO"/>
              <a:t>Klikk for å redigere tittelstil</a:t>
            </a:r>
            <a:endParaRPr lang="nb-NO" dirty="0"/>
          </a:p>
        </p:txBody>
      </p:sp>
    </p:spTree>
    <p:extLst>
      <p:ext uri="{BB962C8B-B14F-4D97-AF65-F5344CB8AC3E}">
        <p14:creationId xmlns:p14="http://schemas.microsoft.com/office/powerpoint/2010/main" val="399064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90B565-7BF9-4917-B2EB-D4F356827C09}"/>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29EE8DF1-0A6C-48E9-AF6B-E517931E152E}"/>
              </a:ext>
            </a:extLst>
          </p:cNvPr>
          <p:cNvSpPr>
            <a:spLocks noGrp="1"/>
          </p:cNvSpPr>
          <p:nvPr>
            <p:ph sz="half" idx="1"/>
          </p:nvPr>
        </p:nvSpPr>
        <p:spPr>
          <a:xfrm>
            <a:off x="838200" y="1825625"/>
            <a:ext cx="5181600" cy="40536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74BDB87-0C3E-4DF3-B851-696F7DC8E545}"/>
              </a:ext>
            </a:extLst>
          </p:cNvPr>
          <p:cNvSpPr>
            <a:spLocks noGrp="1"/>
          </p:cNvSpPr>
          <p:nvPr>
            <p:ph sz="half" idx="2"/>
          </p:nvPr>
        </p:nvSpPr>
        <p:spPr>
          <a:xfrm>
            <a:off x="6172200" y="1825625"/>
            <a:ext cx="5181600" cy="40536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983C0A6-EAEC-48EE-BD2B-FF49992939ED}"/>
              </a:ext>
            </a:extLst>
          </p:cNvPr>
          <p:cNvSpPr>
            <a:spLocks noGrp="1"/>
          </p:cNvSpPr>
          <p:nvPr>
            <p:ph type="dt" sz="half" idx="10"/>
          </p:nvPr>
        </p:nvSpPr>
        <p:spPr>
          <a:xfrm>
            <a:off x="838200" y="6356350"/>
            <a:ext cx="1860550" cy="365125"/>
          </a:xfrm>
          <a:prstGeom prst="rect">
            <a:avLst/>
          </a:prstGeom>
        </p:spPr>
        <p:txBody>
          <a:bodyPr/>
          <a:lstStyle/>
          <a:p>
            <a:fld id="{AFF1A613-FA5A-434F-B524-1FE5AF103CAB}" type="datetimeFigureOut">
              <a:rPr lang="nb-NO" smtClean="0"/>
              <a:t>18.03.2022</a:t>
            </a:fld>
            <a:endParaRPr lang="nb-NO"/>
          </a:p>
        </p:txBody>
      </p:sp>
      <p:sp>
        <p:nvSpPr>
          <p:cNvPr id="6" name="Plassholder for bunntekst 5">
            <a:extLst>
              <a:ext uri="{FF2B5EF4-FFF2-40B4-BE49-F238E27FC236}">
                <a16:creationId xmlns:a16="http://schemas.microsoft.com/office/drawing/2014/main" id="{7C045679-37D1-4727-A602-37D33B34ED98}"/>
              </a:ext>
            </a:extLst>
          </p:cNvPr>
          <p:cNvSpPr>
            <a:spLocks noGrp="1"/>
          </p:cNvSpPr>
          <p:nvPr>
            <p:ph type="ftr" sz="quarter" idx="11"/>
          </p:nvPr>
        </p:nvSpPr>
        <p:spPr>
          <a:xfrm>
            <a:off x="2967681" y="6356350"/>
            <a:ext cx="4868219"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3E81B9D9-3184-4D57-AD03-AF51AB5DE9EF}"/>
              </a:ext>
            </a:extLst>
          </p:cNvPr>
          <p:cNvSpPr>
            <a:spLocks noGrp="1"/>
          </p:cNvSpPr>
          <p:nvPr>
            <p:ph type="sldNum" sz="quarter" idx="12"/>
          </p:nvPr>
        </p:nvSpPr>
        <p:spPr>
          <a:xfrm>
            <a:off x="8104831" y="6356350"/>
            <a:ext cx="943919" cy="365125"/>
          </a:xfrm>
          <a:prstGeom prst="rect">
            <a:avLst/>
          </a:prstGeom>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292887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66485F-BCE4-491C-850F-7D726863A72F}"/>
              </a:ext>
            </a:extLst>
          </p:cNvPr>
          <p:cNvSpPr>
            <a:spLocks noGrp="1"/>
          </p:cNvSpPr>
          <p:nvPr>
            <p:ph type="title"/>
          </p:nvPr>
        </p:nvSpPr>
        <p:spPr>
          <a:xfrm>
            <a:off x="839788" y="457199"/>
            <a:ext cx="10515600" cy="907257"/>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E5B3F75-518F-4EA6-A8A1-0486509E41D7}"/>
              </a:ext>
            </a:extLst>
          </p:cNvPr>
          <p:cNvSpPr>
            <a:spLocks noGrp="1"/>
          </p:cNvSpPr>
          <p:nvPr>
            <p:ph type="pic" idx="1"/>
          </p:nvPr>
        </p:nvSpPr>
        <p:spPr>
          <a:xfrm>
            <a:off x="5183188" y="1523205"/>
            <a:ext cx="6172200" cy="43378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a:extLst>
              <a:ext uri="{FF2B5EF4-FFF2-40B4-BE49-F238E27FC236}">
                <a16:creationId xmlns:a16="http://schemas.microsoft.com/office/drawing/2014/main" id="{E63D1432-2723-4B33-963B-322B58D7008C}"/>
              </a:ext>
            </a:extLst>
          </p:cNvPr>
          <p:cNvSpPr>
            <a:spLocks noGrp="1"/>
          </p:cNvSpPr>
          <p:nvPr>
            <p:ph type="body" sz="half" idx="2"/>
          </p:nvPr>
        </p:nvSpPr>
        <p:spPr>
          <a:xfrm>
            <a:off x="839788" y="1523206"/>
            <a:ext cx="3932237" cy="43561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BE43BAC9-2949-4109-925E-ECB59A6775A9}"/>
              </a:ext>
            </a:extLst>
          </p:cNvPr>
          <p:cNvSpPr>
            <a:spLocks noGrp="1"/>
          </p:cNvSpPr>
          <p:nvPr>
            <p:ph type="dt" sz="half" idx="10"/>
          </p:nvPr>
        </p:nvSpPr>
        <p:spPr>
          <a:xfrm>
            <a:off x="838200" y="6356350"/>
            <a:ext cx="1860550" cy="365125"/>
          </a:xfrm>
          <a:prstGeom prst="rect">
            <a:avLst/>
          </a:prstGeom>
        </p:spPr>
        <p:txBody>
          <a:bodyPr/>
          <a:lstStyle/>
          <a:p>
            <a:fld id="{AFF1A613-FA5A-434F-B524-1FE5AF103CAB}" type="datetimeFigureOut">
              <a:rPr lang="nb-NO" smtClean="0"/>
              <a:t>18.03.2022</a:t>
            </a:fld>
            <a:endParaRPr lang="nb-NO"/>
          </a:p>
        </p:txBody>
      </p:sp>
      <p:sp>
        <p:nvSpPr>
          <p:cNvPr id="6" name="Plassholder for bunntekst 5">
            <a:extLst>
              <a:ext uri="{FF2B5EF4-FFF2-40B4-BE49-F238E27FC236}">
                <a16:creationId xmlns:a16="http://schemas.microsoft.com/office/drawing/2014/main" id="{28675B62-0DF8-475A-8FE3-46F52FC631E9}"/>
              </a:ext>
            </a:extLst>
          </p:cNvPr>
          <p:cNvSpPr>
            <a:spLocks noGrp="1"/>
          </p:cNvSpPr>
          <p:nvPr>
            <p:ph type="ftr" sz="quarter" idx="11"/>
          </p:nvPr>
        </p:nvSpPr>
        <p:spPr>
          <a:xfrm>
            <a:off x="2967681" y="6356350"/>
            <a:ext cx="4868219"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14EB82D6-C113-45BE-9EB9-1BE55A8A3E0B}"/>
              </a:ext>
            </a:extLst>
          </p:cNvPr>
          <p:cNvSpPr>
            <a:spLocks noGrp="1"/>
          </p:cNvSpPr>
          <p:nvPr>
            <p:ph type="sldNum" sz="quarter" idx="12"/>
          </p:nvPr>
        </p:nvSpPr>
        <p:spPr>
          <a:xfrm>
            <a:off x="8104831" y="6356350"/>
            <a:ext cx="943919" cy="365125"/>
          </a:xfrm>
          <a:prstGeom prst="rect">
            <a:avLst/>
          </a:prstGeom>
        </p:spPr>
        <p:txBody>
          <a:bodyPr/>
          <a:lstStyle/>
          <a:p>
            <a:fld id="{3562C5FD-3CAB-485B-B139-47B7989B2DB2}" type="slidenum">
              <a:rPr lang="nb-NO" smtClean="0"/>
              <a:t>‹#›</a:t>
            </a:fld>
            <a:endParaRPr lang="nb-NO"/>
          </a:p>
        </p:txBody>
      </p:sp>
    </p:spTree>
    <p:extLst>
      <p:ext uri="{BB962C8B-B14F-4D97-AF65-F5344CB8AC3E}">
        <p14:creationId xmlns:p14="http://schemas.microsoft.com/office/powerpoint/2010/main" val="44210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2291919-115B-437A-A38B-AFDCE7D29264}"/>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2D9CBA94-6024-4564-8673-AAC0BC422ECC}"/>
              </a:ext>
            </a:extLst>
          </p:cNvPr>
          <p:cNvSpPr>
            <a:spLocks noGrp="1"/>
          </p:cNvSpPr>
          <p:nvPr>
            <p:ph type="body" idx="1"/>
          </p:nvPr>
        </p:nvSpPr>
        <p:spPr>
          <a:xfrm>
            <a:off x="838200" y="1825625"/>
            <a:ext cx="10515600" cy="4053681"/>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9" name="Bild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33430" y="6256872"/>
            <a:ext cx="1926340" cy="399289"/>
          </a:xfrm>
          <a:prstGeom prst="rect">
            <a:avLst/>
          </a:prstGeom>
        </p:spPr>
      </p:pic>
      <p:pic>
        <p:nvPicPr>
          <p:cNvPr id="10" name="Bild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0436" y="6335486"/>
            <a:ext cx="2400612" cy="320675"/>
          </a:xfrm>
          <a:prstGeom prst="rect">
            <a:avLst/>
          </a:prstGeom>
        </p:spPr>
      </p:pic>
      <p:pic>
        <p:nvPicPr>
          <p:cNvPr id="11" name="Bild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19333" y="222398"/>
            <a:ext cx="846457" cy="814465"/>
          </a:xfrm>
          <a:prstGeom prst="rect">
            <a:avLst/>
          </a:prstGeom>
        </p:spPr>
      </p:pic>
    </p:spTree>
    <p:extLst>
      <p:ext uri="{BB962C8B-B14F-4D97-AF65-F5344CB8AC3E}">
        <p14:creationId xmlns:p14="http://schemas.microsoft.com/office/powerpoint/2010/main" val="276558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9" r:id="rId5"/>
    <p:sldLayoutId id="2147483660" r:id="rId6"/>
    <p:sldLayoutId id="2147483661" r:id="rId7"/>
    <p:sldLayoutId id="2147483652" r:id="rId8"/>
    <p:sldLayoutId id="2147483657" r:id="rId9"/>
    <p:sldLayoutId id="2147483662" r:id="rId10"/>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328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28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28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28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28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5.jpg"/><Relationship Id="rId4" Type="http://schemas.openxmlformats.org/officeDocument/2006/relationships/diagramLayout" Target="../diagrams/layout2.xml"/><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A84AF6-FF8F-42C4-B66A-31934B693C0F}"/>
              </a:ext>
            </a:extLst>
          </p:cNvPr>
          <p:cNvSpPr>
            <a:spLocks noGrp="1"/>
          </p:cNvSpPr>
          <p:nvPr>
            <p:ph type="ctrTitle"/>
          </p:nvPr>
        </p:nvSpPr>
        <p:spPr>
          <a:xfrm>
            <a:off x="671032" y="2838219"/>
            <a:ext cx="11001375" cy="1169980"/>
          </a:xfrm>
        </p:spPr>
        <p:txBody>
          <a:bodyPr>
            <a:normAutofit/>
          </a:bodyPr>
          <a:lstStyle/>
          <a:p>
            <a:r>
              <a:rPr lang="nb-NO" sz="4800" dirty="0"/>
              <a:t>Nytt fra NorCP</a:t>
            </a:r>
          </a:p>
        </p:txBody>
      </p:sp>
      <p:sp>
        <p:nvSpPr>
          <p:cNvPr id="3" name="Undertittel 2">
            <a:extLst>
              <a:ext uri="{FF2B5EF4-FFF2-40B4-BE49-F238E27FC236}">
                <a16:creationId xmlns:a16="http://schemas.microsoft.com/office/drawing/2014/main" id="{2DC0C335-2C21-48AC-8200-F9BD010BF6E2}"/>
              </a:ext>
            </a:extLst>
          </p:cNvPr>
          <p:cNvSpPr>
            <a:spLocks noGrp="1"/>
          </p:cNvSpPr>
          <p:nvPr>
            <p:ph type="subTitle" idx="1"/>
          </p:nvPr>
        </p:nvSpPr>
        <p:spPr>
          <a:xfrm>
            <a:off x="742950" y="3665380"/>
            <a:ext cx="9170670" cy="830420"/>
          </a:xfrm>
        </p:spPr>
        <p:txBody>
          <a:bodyPr/>
          <a:lstStyle/>
          <a:p>
            <a:r>
              <a:rPr lang="nb-NO" dirty="0"/>
              <a:t>Guro L. Andersen</a:t>
            </a:r>
            <a:br>
              <a:rPr lang="nb-NO" dirty="0"/>
            </a:br>
            <a:r>
              <a:rPr lang="nb-NO" dirty="0"/>
              <a:t>Leder</a:t>
            </a:r>
          </a:p>
        </p:txBody>
      </p:sp>
      <p:pic>
        <p:nvPicPr>
          <p:cNvPr id="4" name="Bilde 3"/>
          <p:cNvPicPr>
            <a:picLocks noChangeAspect="1"/>
          </p:cNvPicPr>
          <p:nvPr/>
        </p:nvPicPr>
        <p:blipFill>
          <a:blip r:embed="rId3"/>
          <a:stretch>
            <a:fillRect/>
          </a:stretch>
        </p:blipFill>
        <p:spPr>
          <a:xfrm>
            <a:off x="2958732" y="321562"/>
            <a:ext cx="470327" cy="547934"/>
          </a:xfrm>
          <a:prstGeom prst="rect">
            <a:avLst/>
          </a:prstGeom>
        </p:spPr>
      </p:pic>
      <p:pic>
        <p:nvPicPr>
          <p:cNvPr id="5" name="Bilde 4"/>
          <p:cNvPicPr>
            <a:picLocks noChangeAspect="1"/>
          </p:cNvPicPr>
          <p:nvPr/>
        </p:nvPicPr>
        <p:blipFill>
          <a:blip r:embed="rId4"/>
          <a:stretch>
            <a:fillRect/>
          </a:stretch>
        </p:blipFill>
        <p:spPr>
          <a:xfrm>
            <a:off x="265201" y="344799"/>
            <a:ext cx="2704288" cy="707412"/>
          </a:xfrm>
          <a:prstGeom prst="rect">
            <a:avLst/>
          </a:prstGeom>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3146" y="283257"/>
            <a:ext cx="1218533" cy="1172478"/>
          </a:xfrm>
          <a:prstGeom prst="rect">
            <a:avLst/>
          </a:prstGeom>
        </p:spPr>
      </p:pic>
    </p:spTree>
    <p:extLst>
      <p:ext uri="{BB962C8B-B14F-4D97-AF65-F5344CB8AC3E}">
        <p14:creationId xmlns:p14="http://schemas.microsoft.com/office/powerpoint/2010/main" val="409670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ea typeface="Cambria" panose="02040503050406030204" pitchFamily="18" charset="0"/>
              </a:rPr>
              <a:t>Bakgrunn</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791431882"/>
              </p:ext>
            </p:extLst>
          </p:nvPr>
        </p:nvGraphicFramePr>
        <p:xfrm>
          <a:off x="838200" y="1585497"/>
          <a:ext cx="10515600"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199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304402" y="310225"/>
            <a:ext cx="2396853" cy="1589218"/>
          </a:xfrm>
          <a:prstGeom prst="rect">
            <a:avLst/>
          </a:prstGeom>
          <a:effectLst>
            <a:softEdge rad="254000"/>
          </a:effectLst>
        </p:spPr>
      </p:pic>
      <p:sp>
        <p:nvSpPr>
          <p:cNvPr id="2" name="Tittel 1"/>
          <p:cNvSpPr>
            <a:spLocks noGrp="1"/>
          </p:cNvSpPr>
          <p:nvPr>
            <p:ph type="title"/>
          </p:nvPr>
        </p:nvSpPr>
        <p:spPr/>
        <p:txBody>
          <a:bodyPr/>
          <a:lstStyle/>
          <a:p>
            <a:pPr algn="ctr"/>
            <a:r>
              <a:rPr lang="nb-NO" dirty="0"/>
              <a:t>Retningslinjens målgruppe</a:t>
            </a:r>
          </a:p>
        </p:txBody>
      </p:sp>
      <p:sp>
        <p:nvSpPr>
          <p:cNvPr id="3" name="Plassholder for innhold 2"/>
          <p:cNvSpPr>
            <a:spLocks noGrp="1"/>
          </p:cNvSpPr>
          <p:nvPr>
            <p:ph idx="1"/>
          </p:nvPr>
        </p:nvSpPr>
        <p:spPr>
          <a:xfrm>
            <a:off x="657137" y="1899443"/>
            <a:ext cx="11534863" cy="4188618"/>
          </a:xfrm>
        </p:spPr>
        <p:txBody>
          <a:bodyPr>
            <a:normAutofit/>
          </a:bodyPr>
          <a:lstStyle/>
          <a:p>
            <a:r>
              <a:rPr lang="nb-NO" dirty="0">
                <a:solidFill>
                  <a:schemeClr val="tx2"/>
                </a:solidFill>
              </a:rPr>
              <a:t>Fagpersoner i kommune- og spesialisthelsetjenesten som yter tjenester til</a:t>
            </a:r>
            <a:r>
              <a:rPr lang="nb-NO" sz="2000" i="1" dirty="0">
                <a:solidFill>
                  <a:srgbClr val="FF0000"/>
                </a:solidFill>
              </a:rPr>
              <a:t> </a:t>
            </a:r>
            <a:r>
              <a:rPr lang="nb-NO" dirty="0">
                <a:solidFill>
                  <a:schemeClr val="tx2"/>
                </a:solidFill>
              </a:rPr>
              <a:t>personer med CP</a:t>
            </a:r>
          </a:p>
          <a:p>
            <a:r>
              <a:rPr lang="nb-NO" dirty="0">
                <a:solidFill>
                  <a:schemeClr val="tx2"/>
                </a:solidFill>
              </a:rPr>
              <a:t>Trolig også nyttig for fagpersoner i andre sektorer, </a:t>
            </a:r>
            <a:r>
              <a:rPr lang="nb-NO" dirty="0" err="1" smtClean="0">
                <a:solidFill>
                  <a:schemeClr val="tx2"/>
                </a:solidFill>
              </a:rPr>
              <a:t>f.eks</a:t>
            </a:r>
            <a:r>
              <a:rPr lang="nb-NO" dirty="0" smtClean="0">
                <a:solidFill>
                  <a:schemeClr val="tx2"/>
                </a:solidFill>
              </a:rPr>
              <a:t> opplæringssektor</a:t>
            </a:r>
            <a:r>
              <a:rPr lang="nb-NO" dirty="0">
                <a:solidFill>
                  <a:schemeClr val="tx2"/>
                </a:solidFill>
              </a:rPr>
              <a:t>, NAV </a:t>
            </a:r>
            <a:r>
              <a:rPr lang="nb-NO" dirty="0" smtClean="0">
                <a:solidFill>
                  <a:schemeClr val="tx2"/>
                </a:solidFill>
              </a:rPr>
              <a:t>osv.</a:t>
            </a:r>
            <a:endParaRPr lang="nb-NO" dirty="0">
              <a:solidFill>
                <a:schemeClr val="tx2"/>
              </a:solidFill>
            </a:endParaRPr>
          </a:p>
          <a:p>
            <a:r>
              <a:rPr lang="nb-NO" dirty="0">
                <a:solidFill>
                  <a:schemeClr val="tx2"/>
                </a:solidFill>
              </a:rPr>
              <a:t>Vil bidra med nyttig kunnskap til personer med CP og deres pårørende</a:t>
            </a:r>
          </a:p>
          <a:p>
            <a:endParaRPr lang="nb-NO" dirty="0">
              <a:solidFill>
                <a:schemeClr val="tx2"/>
              </a:solidFill>
            </a:endParaRPr>
          </a:p>
          <a:p>
            <a:pPr marL="0" indent="0">
              <a:buNone/>
            </a:pPr>
            <a:r>
              <a:rPr lang="nb-NO" dirty="0">
                <a:solidFill>
                  <a:schemeClr val="tx2"/>
                </a:solidFill>
              </a:rPr>
              <a:t>    Skal </a:t>
            </a:r>
            <a:r>
              <a:rPr lang="nb-NO" b="1" dirty="0">
                <a:solidFill>
                  <a:schemeClr val="tx2"/>
                </a:solidFill>
              </a:rPr>
              <a:t>ikke</a:t>
            </a:r>
            <a:r>
              <a:rPr lang="nb-NO" dirty="0">
                <a:solidFill>
                  <a:schemeClr val="tx2"/>
                </a:solidFill>
              </a:rPr>
              <a:t> gi anbefaling på implementering/organisering/oppgavefordeling mellom tjenestenivå eller mellom avdelinger innad i foretaket</a:t>
            </a:r>
          </a:p>
          <a:p>
            <a:endParaRPr lang="nb-NO" dirty="0">
              <a:solidFill>
                <a:schemeClr val="tx2"/>
              </a:solidFill>
            </a:endParaRPr>
          </a:p>
        </p:txBody>
      </p:sp>
      <p:pic>
        <p:nvPicPr>
          <p:cNvPr id="5" name="Bilde 4"/>
          <p:cNvPicPr>
            <a:picLocks noChangeAspect="1"/>
          </p:cNvPicPr>
          <p:nvPr/>
        </p:nvPicPr>
        <p:blipFill>
          <a:blip r:embed="rId4"/>
          <a:stretch>
            <a:fillRect/>
          </a:stretch>
        </p:blipFill>
        <p:spPr>
          <a:xfrm>
            <a:off x="161924" y="4531358"/>
            <a:ext cx="844055" cy="718861"/>
          </a:xfrm>
          <a:prstGeom prst="rect">
            <a:avLst/>
          </a:prstGeom>
        </p:spPr>
      </p:pic>
    </p:spTree>
    <p:extLst>
      <p:ext uri="{BB962C8B-B14F-4D97-AF65-F5344CB8AC3E}">
        <p14:creationId xmlns:p14="http://schemas.microsoft.com/office/powerpoint/2010/main" val="36998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a:lstStyle>
          <a:p>
            <a:endParaRPr lang="nb-NO" sz="4000" dirty="0"/>
          </a:p>
        </p:txBody>
      </p:sp>
      <p:sp>
        <p:nvSpPr>
          <p:cNvPr id="4" name="Alternativ prosess 3"/>
          <p:cNvSpPr/>
          <p:nvPr/>
        </p:nvSpPr>
        <p:spPr>
          <a:xfrm>
            <a:off x="4632584" y="170541"/>
            <a:ext cx="2244436" cy="79865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Ansvarlig redaktør</a:t>
            </a:r>
          </a:p>
        </p:txBody>
      </p:sp>
      <p:sp>
        <p:nvSpPr>
          <p:cNvPr id="8" name="Alternativ prosess 7"/>
          <p:cNvSpPr/>
          <p:nvPr/>
        </p:nvSpPr>
        <p:spPr>
          <a:xfrm>
            <a:off x="987972" y="1690688"/>
            <a:ext cx="2595737" cy="1489781"/>
          </a:xfrm>
          <a:prstGeom prst="flowChartAlternateProcess">
            <a:avLst/>
          </a:prstGeom>
          <a:pattFill prst="pct5">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accent1"/>
                </a:solidFill>
              </a:rPr>
              <a:t>Referanse</a:t>
            </a:r>
          </a:p>
          <a:p>
            <a:pPr algn="ctr"/>
            <a:r>
              <a:rPr lang="nb-NO" dirty="0">
                <a:solidFill>
                  <a:schemeClr val="accent1"/>
                </a:solidFill>
              </a:rPr>
              <a:t>gruppe </a:t>
            </a:r>
            <a:endParaRPr lang="nb-NO" dirty="0"/>
          </a:p>
        </p:txBody>
      </p:sp>
      <p:sp>
        <p:nvSpPr>
          <p:cNvPr id="11" name="Alternativ prosess 10"/>
          <p:cNvSpPr/>
          <p:nvPr/>
        </p:nvSpPr>
        <p:spPr>
          <a:xfrm>
            <a:off x="7492298" y="1523812"/>
            <a:ext cx="2244436" cy="79865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Sekretariat</a:t>
            </a:r>
          </a:p>
        </p:txBody>
      </p:sp>
      <p:sp>
        <p:nvSpPr>
          <p:cNvPr id="13" name="Alternativ prosess 12"/>
          <p:cNvSpPr/>
          <p:nvPr/>
        </p:nvSpPr>
        <p:spPr>
          <a:xfrm>
            <a:off x="3144980" y="3675667"/>
            <a:ext cx="2244436" cy="147024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Temagruppe</a:t>
            </a:r>
          </a:p>
        </p:txBody>
      </p:sp>
      <p:sp>
        <p:nvSpPr>
          <p:cNvPr id="14" name="Alternativ prosess 13"/>
          <p:cNvSpPr/>
          <p:nvPr/>
        </p:nvSpPr>
        <p:spPr>
          <a:xfrm>
            <a:off x="6096000" y="3675667"/>
            <a:ext cx="2244436" cy="147024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Temagruppe</a:t>
            </a:r>
          </a:p>
        </p:txBody>
      </p:sp>
      <p:sp>
        <p:nvSpPr>
          <p:cNvPr id="15" name="Alternativ prosess 14"/>
          <p:cNvSpPr/>
          <p:nvPr/>
        </p:nvSpPr>
        <p:spPr>
          <a:xfrm>
            <a:off x="8945420" y="3637401"/>
            <a:ext cx="2244436" cy="150850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Temagruppe</a:t>
            </a:r>
          </a:p>
        </p:txBody>
      </p:sp>
      <p:sp>
        <p:nvSpPr>
          <p:cNvPr id="17" name="Pil opp og ned 16"/>
          <p:cNvSpPr/>
          <p:nvPr/>
        </p:nvSpPr>
        <p:spPr>
          <a:xfrm>
            <a:off x="5190358" y="4977637"/>
            <a:ext cx="1048329" cy="1328490"/>
          </a:xfrm>
          <a:prstGeom prst="upDownArrow">
            <a:avLst>
              <a:gd name="adj1" fmla="val 50000"/>
              <a:gd name="adj2" fmla="val 48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Alternativ prosess 17"/>
          <p:cNvSpPr/>
          <p:nvPr/>
        </p:nvSpPr>
        <p:spPr>
          <a:xfrm>
            <a:off x="3144980" y="6306127"/>
            <a:ext cx="5643418" cy="484909"/>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B R U K E R P A N E L</a:t>
            </a:r>
          </a:p>
        </p:txBody>
      </p:sp>
      <p:sp>
        <p:nvSpPr>
          <p:cNvPr id="19" name="Alternativ prosess 18"/>
          <p:cNvSpPr/>
          <p:nvPr/>
        </p:nvSpPr>
        <p:spPr>
          <a:xfrm>
            <a:off x="4562764" y="1523741"/>
            <a:ext cx="2244436" cy="79865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Styringsgruppe</a:t>
            </a:r>
          </a:p>
        </p:txBody>
      </p:sp>
      <p:sp>
        <p:nvSpPr>
          <p:cNvPr id="20" name="Alternativ prosess 19"/>
          <p:cNvSpPr/>
          <p:nvPr/>
        </p:nvSpPr>
        <p:spPr>
          <a:xfrm>
            <a:off x="461818" y="3675668"/>
            <a:ext cx="2244436" cy="147024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a:p>
            <a:pPr algn="ctr"/>
            <a:r>
              <a:rPr lang="nb-NO" dirty="0"/>
              <a:t>Temagruppe</a:t>
            </a:r>
          </a:p>
          <a:p>
            <a:pPr algn="ctr"/>
            <a:r>
              <a:rPr lang="nb-NO" dirty="0"/>
              <a:t>Ressurspersoner/</a:t>
            </a:r>
          </a:p>
          <a:p>
            <a:pPr algn="ctr"/>
            <a:r>
              <a:rPr lang="nb-NO" dirty="0"/>
              <a:t>eksperter</a:t>
            </a:r>
          </a:p>
          <a:p>
            <a:pPr algn="ctr"/>
            <a:r>
              <a:rPr lang="nb-NO" dirty="0"/>
              <a:t>Spes. helsetjeneste og kommune</a:t>
            </a:r>
          </a:p>
          <a:p>
            <a:pPr algn="ctr"/>
            <a:endParaRPr lang="nb-NO" dirty="0"/>
          </a:p>
        </p:txBody>
      </p:sp>
      <p:cxnSp>
        <p:nvCxnSpPr>
          <p:cNvPr id="24" name="Rett linje 23"/>
          <p:cNvCxnSpPr/>
          <p:nvPr/>
        </p:nvCxnSpPr>
        <p:spPr>
          <a:xfrm>
            <a:off x="5684982" y="1040238"/>
            <a:ext cx="0" cy="3654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Rett linje 25"/>
          <p:cNvCxnSpPr/>
          <p:nvPr/>
        </p:nvCxnSpPr>
        <p:spPr>
          <a:xfrm>
            <a:off x="5684982" y="2423088"/>
            <a:ext cx="0" cy="97589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flipH="1">
            <a:off x="1431636" y="3398982"/>
            <a:ext cx="8709891" cy="3863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Rett linje 34"/>
          <p:cNvCxnSpPr/>
          <p:nvPr/>
        </p:nvCxnSpPr>
        <p:spPr>
          <a:xfrm>
            <a:off x="1431636" y="3398982"/>
            <a:ext cx="0" cy="3654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Rett linje 35"/>
          <p:cNvCxnSpPr/>
          <p:nvPr/>
        </p:nvCxnSpPr>
        <p:spPr>
          <a:xfrm>
            <a:off x="4267198" y="3398982"/>
            <a:ext cx="0" cy="3654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Rett linje 43"/>
          <p:cNvCxnSpPr/>
          <p:nvPr/>
        </p:nvCxnSpPr>
        <p:spPr>
          <a:xfrm>
            <a:off x="10127672" y="3353626"/>
            <a:ext cx="0" cy="3654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Rett linje 45"/>
          <p:cNvCxnSpPr/>
          <p:nvPr/>
        </p:nvCxnSpPr>
        <p:spPr>
          <a:xfrm>
            <a:off x="7218218" y="3418299"/>
            <a:ext cx="0" cy="3654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8" name="Rett linje 47"/>
          <p:cNvCxnSpPr/>
          <p:nvPr/>
        </p:nvCxnSpPr>
        <p:spPr>
          <a:xfrm>
            <a:off x="3759200" y="2881948"/>
            <a:ext cx="1791855"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 name="Rett linje 5"/>
          <p:cNvCxnSpPr>
            <a:stCxn id="19" idx="3"/>
            <a:endCxn id="11" idx="1"/>
          </p:cNvCxnSpPr>
          <p:nvPr/>
        </p:nvCxnSpPr>
        <p:spPr>
          <a:xfrm>
            <a:off x="6807200" y="1923070"/>
            <a:ext cx="685098" cy="71"/>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Bilde 1"/>
          <p:cNvPicPr>
            <a:picLocks noChangeAspect="1"/>
          </p:cNvPicPr>
          <p:nvPr/>
        </p:nvPicPr>
        <p:blipFill>
          <a:blip r:embed="rId3"/>
          <a:stretch>
            <a:fillRect/>
          </a:stretch>
        </p:blipFill>
        <p:spPr>
          <a:xfrm>
            <a:off x="8000708" y="3650959"/>
            <a:ext cx="1127858" cy="1536325"/>
          </a:xfrm>
          <a:prstGeom prst="rect">
            <a:avLst/>
          </a:prstGeom>
        </p:spPr>
      </p:pic>
    </p:spTree>
    <p:extLst>
      <p:ext uri="{BB962C8B-B14F-4D97-AF65-F5344CB8AC3E}">
        <p14:creationId xmlns:p14="http://schemas.microsoft.com/office/powerpoint/2010/main" val="28128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7250" y="365125"/>
            <a:ext cx="10496550" cy="1782082"/>
          </a:xfrm>
        </p:spPr>
        <p:txBody>
          <a:bodyPr>
            <a:normAutofit/>
          </a:bodyPr>
          <a:lstStyle/>
          <a:p>
            <a:r>
              <a:rPr lang="nb-NO" dirty="0"/>
              <a:t>Tidsplan</a:t>
            </a:r>
          </a:p>
        </p:txBody>
      </p:sp>
      <p:sp>
        <p:nvSpPr>
          <p:cNvPr id="3" name="Plassholder for innhold 2"/>
          <p:cNvSpPr>
            <a:spLocks noGrp="1"/>
          </p:cNvSpPr>
          <p:nvPr>
            <p:ph idx="1"/>
          </p:nvPr>
        </p:nvSpPr>
        <p:spPr>
          <a:xfrm>
            <a:off x="857250" y="1772341"/>
            <a:ext cx="10496550" cy="3503499"/>
          </a:xfrm>
        </p:spPr>
        <p:txBody>
          <a:bodyPr/>
          <a:lstStyle/>
          <a:p>
            <a:pPr>
              <a:spcAft>
                <a:spcPts val="600"/>
              </a:spcAft>
            </a:pPr>
            <a:r>
              <a:rPr lang="nb-NO" dirty="0"/>
              <a:t>Planlegging startet vinter 2021 </a:t>
            </a:r>
          </a:p>
          <a:p>
            <a:r>
              <a:rPr lang="nb-NO" dirty="0"/>
              <a:t>Per nå:</a:t>
            </a:r>
          </a:p>
          <a:p>
            <a:pPr lvl="1">
              <a:buFont typeface="Calibri" panose="020F0502020204030204" pitchFamily="34" charset="0"/>
              <a:buChar char="‐"/>
            </a:pPr>
            <a:r>
              <a:rPr lang="nb-NO" dirty="0"/>
              <a:t>Styringsgruppe og referansegruppe etablert</a:t>
            </a:r>
          </a:p>
          <a:p>
            <a:pPr lvl="1">
              <a:buFont typeface="Calibri" panose="020F0502020204030204" pitchFamily="34" charset="0"/>
              <a:buChar char="‐"/>
            </a:pPr>
            <a:r>
              <a:rPr lang="nb-NO" dirty="0"/>
              <a:t>Temagrupper identifisert og rekruttert</a:t>
            </a:r>
          </a:p>
          <a:p>
            <a:pPr lvl="1">
              <a:spcAft>
                <a:spcPts val="600"/>
              </a:spcAft>
              <a:buFont typeface="Calibri" panose="020F0502020204030204" pitchFamily="34" charset="0"/>
              <a:buChar char="‐"/>
            </a:pPr>
            <a:r>
              <a:rPr lang="nb-NO" dirty="0"/>
              <a:t>Temagrupper i gang med litteratursøk ved hjelp av UiO-Bibliotektjenesten</a:t>
            </a:r>
          </a:p>
          <a:p>
            <a:r>
              <a:rPr lang="nb-NO" dirty="0"/>
              <a:t>Mål om ferdigstillelse sommer 2023</a:t>
            </a:r>
          </a:p>
          <a:p>
            <a:endParaRPr lang="nb-NO" dirty="0"/>
          </a:p>
        </p:txBody>
      </p:sp>
      <p:pic>
        <p:nvPicPr>
          <p:cNvPr id="4" name="Bilde 3"/>
          <p:cNvPicPr>
            <a:picLocks noChangeAspect="1"/>
          </p:cNvPicPr>
          <p:nvPr/>
        </p:nvPicPr>
        <p:blipFill>
          <a:blip r:embed="rId3"/>
          <a:stretch>
            <a:fillRect/>
          </a:stretch>
        </p:blipFill>
        <p:spPr>
          <a:xfrm>
            <a:off x="8772213" y="2147207"/>
            <a:ext cx="2023687" cy="1148284"/>
          </a:xfrm>
          <a:prstGeom prst="rect">
            <a:avLst/>
          </a:prstGeom>
        </p:spPr>
      </p:pic>
    </p:spTree>
    <p:extLst>
      <p:ext uri="{BB962C8B-B14F-4D97-AF65-F5344CB8AC3E}">
        <p14:creationId xmlns:p14="http://schemas.microsoft.com/office/powerpoint/2010/main" val="1814238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438150" y="2451102"/>
            <a:ext cx="9144000" cy="995363"/>
          </a:xfrm>
        </p:spPr>
        <p:txBody>
          <a:bodyPr/>
          <a:lstStyle/>
          <a:p>
            <a:r>
              <a:rPr lang="nb-NO" dirty="0" err="1"/>
              <a:t>NorCP</a:t>
            </a:r>
            <a:r>
              <a:rPr lang="nb-NO" i="1" dirty="0" err="1"/>
              <a:t>voksen</a:t>
            </a:r>
            <a:endParaRPr lang="nb-NO" i="1" dirty="0"/>
          </a:p>
        </p:txBody>
      </p:sp>
      <p:sp>
        <p:nvSpPr>
          <p:cNvPr id="5" name="Undertittel 4"/>
          <p:cNvSpPr>
            <a:spLocks noGrp="1"/>
          </p:cNvSpPr>
          <p:nvPr>
            <p:ph type="subTitle" idx="1"/>
          </p:nvPr>
        </p:nvSpPr>
        <p:spPr>
          <a:xfrm>
            <a:off x="504825" y="3284519"/>
            <a:ext cx="9170163" cy="1655762"/>
          </a:xfrm>
        </p:spPr>
        <p:txBody>
          <a:bodyPr/>
          <a:lstStyle/>
          <a:p>
            <a:r>
              <a:rPr lang="nb-NO" dirty="0"/>
              <a:t>Systematisk oppfølging av voksne med CP</a:t>
            </a:r>
          </a:p>
        </p:txBody>
      </p:sp>
      <p:pic>
        <p:nvPicPr>
          <p:cNvPr id="6" name="Bild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6227" y="2948783"/>
            <a:ext cx="2186268" cy="2923144"/>
          </a:xfrm>
          <a:prstGeom prst="rect">
            <a:avLst/>
          </a:prstGeom>
        </p:spPr>
      </p:pic>
      <p:pic>
        <p:nvPicPr>
          <p:cNvPr id="8" name="Bild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53079" y="680099"/>
            <a:ext cx="2186268" cy="2923143"/>
          </a:xfrm>
          <a:prstGeom prst="rect">
            <a:avLst/>
          </a:prstGeom>
        </p:spPr>
      </p:pic>
      <p:pic>
        <p:nvPicPr>
          <p:cNvPr id="9" name="Bilde 8"/>
          <p:cNvPicPr>
            <a:picLocks noChangeAspect="1"/>
          </p:cNvPicPr>
          <p:nvPr/>
        </p:nvPicPr>
        <p:blipFill>
          <a:blip r:embed="rId5"/>
          <a:stretch>
            <a:fillRect/>
          </a:stretch>
        </p:blipFill>
        <p:spPr>
          <a:xfrm>
            <a:off x="11258549" y="123408"/>
            <a:ext cx="854525" cy="820343"/>
          </a:xfrm>
          <a:prstGeom prst="rect">
            <a:avLst/>
          </a:prstGeom>
        </p:spPr>
      </p:pic>
    </p:spTree>
    <p:extLst>
      <p:ext uri="{BB962C8B-B14F-4D97-AF65-F5344CB8AC3E}">
        <p14:creationId xmlns:p14="http://schemas.microsoft.com/office/powerpoint/2010/main" val="59070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832" y="377317"/>
            <a:ext cx="10515600" cy="1325563"/>
          </a:xfrm>
        </p:spPr>
        <p:txBody>
          <a:bodyPr/>
          <a:lstStyle/>
          <a:p>
            <a:pPr algn="ctr"/>
            <a:r>
              <a:rPr lang="nb-NO" dirty="0">
                <a:ea typeface="Cambria" panose="02040503050406030204" pitchFamily="18" charset="0"/>
              </a:rPr>
              <a:t>CP – fortsatt en barnesykedom?</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07067275"/>
              </p:ext>
            </p:extLst>
          </p:nvPr>
        </p:nvGraphicFramePr>
        <p:xfrm>
          <a:off x="335647" y="1841763"/>
          <a:ext cx="8905889" cy="3502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a:extLst>
              <a:ext uri="{FF2B5EF4-FFF2-40B4-BE49-F238E27FC236}">
                <a16:creationId xmlns:a16="http://schemas.microsoft.com/office/drawing/2014/main" id="{92D1C5CA-83CC-4614-A4E3-8FA0CE1419E0}"/>
              </a:ext>
            </a:extLst>
          </p:cNvPr>
          <p:cNvPicPr>
            <a:picLocks noChangeAspect="1"/>
          </p:cNvPicPr>
          <p:nvPr/>
        </p:nvPicPr>
        <p:blipFill>
          <a:blip r:embed="rId8"/>
          <a:stretch>
            <a:fillRect/>
          </a:stretch>
        </p:blipFill>
        <p:spPr>
          <a:xfrm>
            <a:off x="7095726" y="1328928"/>
            <a:ext cx="5945088" cy="3969338"/>
          </a:xfrm>
          <a:prstGeom prst="rect">
            <a:avLst/>
          </a:prstGeom>
        </p:spPr>
      </p:pic>
    </p:spTree>
    <p:extLst>
      <p:ext uri="{BB962C8B-B14F-4D97-AF65-F5344CB8AC3E}">
        <p14:creationId xmlns:p14="http://schemas.microsoft.com/office/powerpoint/2010/main" val="3385048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D79D48-28A9-4D3B-BF3A-4C27F4522F6D}"/>
              </a:ext>
            </a:extLst>
          </p:cNvPr>
          <p:cNvSpPr>
            <a:spLocks noGrp="1"/>
          </p:cNvSpPr>
          <p:nvPr>
            <p:ph type="title"/>
          </p:nvPr>
        </p:nvSpPr>
        <p:spPr/>
        <p:txBody>
          <a:bodyPr>
            <a:normAutofit fontScale="90000"/>
          </a:bodyPr>
          <a:lstStyle/>
          <a:p>
            <a:r>
              <a:rPr lang="nb-NO" dirty="0"/>
              <a:t>Forskrift om habilitering og rehabilitering</a:t>
            </a:r>
            <a:br>
              <a:rPr lang="nb-NO" dirty="0"/>
            </a:br>
            <a:r>
              <a:rPr lang="nb-NO" dirty="0" smtClean="0"/>
              <a:t>§3 Definisjon </a:t>
            </a:r>
            <a:r>
              <a:rPr lang="nb-NO" dirty="0"/>
              <a:t>av habilitering og rehabilitering</a:t>
            </a:r>
            <a:br>
              <a:rPr lang="nb-NO" dirty="0"/>
            </a:br>
            <a:endParaRPr lang="sv-SE" dirty="0"/>
          </a:p>
        </p:txBody>
      </p:sp>
      <p:sp>
        <p:nvSpPr>
          <p:cNvPr id="3" name="Platshållare för innehåll 2">
            <a:extLst>
              <a:ext uri="{FF2B5EF4-FFF2-40B4-BE49-F238E27FC236}">
                <a16:creationId xmlns:a16="http://schemas.microsoft.com/office/drawing/2014/main" id="{1A8196FE-C4AA-403F-A90A-06DADB8B590B}"/>
              </a:ext>
            </a:extLst>
          </p:cNvPr>
          <p:cNvSpPr>
            <a:spLocks noGrp="1"/>
          </p:cNvSpPr>
          <p:nvPr>
            <p:ph idx="1"/>
          </p:nvPr>
        </p:nvSpPr>
        <p:spPr>
          <a:xfrm>
            <a:off x="838200" y="1690688"/>
            <a:ext cx="10515600" cy="4053681"/>
          </a:xfrm>
        </p:spPr>
        <p:txBody>
          <a:bodyPr>
            <a:normAutofit fontScale="85000" lnSpcReduction="20000"/>
          </a:bodyPr>
          <a:lstStyle/>
          <a:p>
            <a:endParaRPr lang="nb-NO" dirty="0"/>
          </a:p>
          <a:p>
            <a:r>
              <a:rPr lang="nb-NO" dirty="0"/>
              <a:t>Habilitering og rehabilitering skal ta utgangspunkt i den enkelte pasients og brukers livssituasjon og mål.</a:t>
            </a:r>
          </a:p>
          <a:p>
            <a:endParaRPr lang="nb-NO" dirty="0"/>
          </a:p>
          <a:p>
            <a:r>
              <a:rPr lang="nb-NO" dirty="0"/>
              <a:t>Habilitering og rehabilitering er målrettede samarbeidsprosesser på ulike arenaer mellom pasient, bruker, pårørende og tjenesteytere. </a:t>
            </a:r>
            <a:r>
              <a:rPr lang="nb-NO" dirty="0">
                <a:highlight>
                  <a:srgbClr val="FFFF00"/>
                </a:highlight>
              </a:rPr>
              <a:t>Prosessene kjennetegnes ved koordinerte, sammenhengende og kunnskapsbaserte tiltak.</a:t>
            </a:r>
          </a:p>
          <a:p>
            <a:endParaRPr lang="nb-NO" dirty="0"/>
          </a:p>
          <a:p>
            <a:r>
              <a:rPr lang="nb-NO" dirty="0"/>
              <a:t>Formålet er at den enkelte pasient og bruker, som har eller står i fare for å få </a:t>
            </a:r>
            <a:r>
              <a:rPr lang="nb-NO" dirty="0">
                <a:highlight>
                  <a:srgbClr val="FFFF00"/>
                </a:highlight>
              </a:rPr>
              <a:t>begrensninger i sin fysiske, psykiske, kognitive eller sosiale funksjonsevne, skal gis mulighet til å oppnå best mulig funksjons- og mestringsevne, selvstendighet og deltagelse</a:t>
            </a:r>
            <a:r>
              <a:rPr lang="nb-NO" dirty="0"/>
              <a:t> i utdanning og arbeidsliv, sosialt og i samfunnet.</a:t>
            </a:r>
            <a:endParaRPr lang="sv-SE" dirty="0"/>
          </a:p>
        </p:txBody>
      </p:sp>
    </p:spTree>
    <p:extLst>
      <p:ext uri="{BB962C8B-B14F-4D97-AF65-F5344CB8AC3E}">
        <p14:creationId xmlns:p14="http://schemas.microsoft.com/office/powerpoint/2010/main" val="3543628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E4810-6BC1-4727-9166-1504E0352562}"/>
              </a:ext>
            </a:extLst>
          </p:cNvPr>
          <p:cNvSpPr>
            <a:spLocks noGrp="1"/>
          </p:cNvSpPr>
          <p:nvPr>
            <p:ph type="title"/>
          </p:nvPr>
        </p:nvSpPr>
        <p:spPr/>
        <p:txBody>
          <a:bodyPr/>
          <a:lstStyle/>
          <a:p>
            <a:r>
              <a:rPr lang="sv-SE" dirty="0" err="1"/>
              <a:t>Helsedirektoratet</a:t>
            </a:r>
            <a:endParaRPr lang="sv-SE" dirty="0"/>
          </a:p>
        </p:txBody>
      </p:sp>
      <p:sp>
        <p:nvSpPr>
          <p:cNvPr id="3" name="Platshållare för innehåll 2">
            <a:extLst>
              <a:ext uri="{FF2B5EF4-FFF2-40B4-BE49-F238E27FC236}">
                <a16:creationId xmlns:a16="http://schemas.microsoft.com/office/drawing/2014/main" id="{51EF7949-AC14-4040-9308-737F42566B04}"/>
              </a:ext>
            </a:extLst>
          </p:cNvPr>
          <p:cNvSpPr>
            <a:spLocks noGrp="1"/>
          </p:cNvSpPr>
          <p:nvPr>
            <p:ph idx="1"/>
          </p:nvPr>
        </p:nvSpPr>
        <p:spPr>
          <a:xfrm>
            <a:off x="838200" y="1450849"/>
            <a:ext cx="10890504" cy="4572000"/>
          </a:xfrm>
        </p:spPr>
        <p:txBody>
          <a:bodyPr>
            <a:normAutofit lnSpcReduction="10000"/>
          </a:bodyPr>
          <a:lstStyle/>
          <a:p>
            <a:pPr marL="0" indent="0">
              <a:buNone/>
            </a:pPr>
            <a:r>
              <a:rPr lang="nb-NO" dirty="0">
                <a:solidFill>
                  <a:srgbClr val="0070C0"/>
                </a:solidFill>
              </a:rPr>
              <a:t>Fagspesifikk innledning - habilitering av voksne i spesialisthelsetjenesten</a:t>
            </a:r>
          </a:p>
          <a:p>
            <a:pPr marL="457200" lvl="1" indent="0">
              <a:buNone/>
            </a:pPr>
            <a:r>
              <a:rPr lang="nb-NO" dirty="0"/>
              <a:t>Habilitering av voksne i spesialisthelsetjenesten er rettet mot pasienter </a:t>
            </a:r>
            <a:r>
              <a:rPr lang="nb-NO" dirty="0">
                <a:highlight>
                  <a:srgbClr val="FFFF00"/>
                </a:highlight>
              </a:rPr>
              <a:t>over 18 år med medfødt eller tidlige ervervede funksjonsnedsettelser av komplisert og sammensatt karakter som har behov for habilitering i spesialisthelsetjenesten. </a:t>
            </a:r>
            <a:r>
              <a:rPr lang="nb-NO" dirty="0"/>
              <a:t>Med tidlig ervervet funksjonsnedsettelse menes her at tilstanden er ervervet før 18 år. Dette kan være mennesker med </a:t>
            </a:r>
            <a:r>
              <a:rPr lang="nb-NO" dirty="0">
                <a:highlight>
                  <a:srgbClr val="FFFF00"/>
                </a:highlight>
              </a:rPr>
              <a:t>tidlig ervervede hjerneskader </a:t>
            </a:r>
            <a:r>
              <a:rPr lang="nb-NO" dirty="0"/>
              <a:t>og utviklingsforstyrrelser, syndromer med kognitiv svikt, utviklingshemning eller autisme. Det vil også kunne omfatte mennesker med </a:t>
            </a:r>
            <a:r>
              <a:rPr lang="nb-NO" dirty="0">
                <a:highlight>
                  <a:srgbClr val="FFFF00"/>
                </a:highlight>
              </a:rPr>
              <a:t>tidlig ervervede nevrologiske skader eller sykdommer</a:t>
            </a:r>
            <a:r>
              <a:rPr lang="nb-NO" dirty="0"/>
              <a:t>, nevromuskulære sykdommer.</a:t>
            </a:r>
          </a:p>
          <a:p>
            <a:endParaRPr lang="nb-NO" dirty="0"/>
          </a:p>
          <a:p>
            <a:pPr marL="0" indent="0">
              <a:buNone/>
            </a:pPr>
            <a:r>
              <a:rPr lang="nb-NO" dirty="0">
                <a:solidFill>
                  <a:srgbClr val="0070C0"/>
                </a:solidFill>
              </a:rPr>
              <a:t>1.3 Omfang av helsehjelpen</a:t>
            </a:r>
          </a:p>
          <a:p>
            <a:pPr marL="457200" lvl="1" indent="0">
              <a:buNone/>
            </a:pPr>
            <a:r>
              <a:rPr lang="nb-NO" dirty="0"/>
              <a:t>For å kunne planlegge et godt habiliteringsforløp er det </a:t>
            </a:r>
            <a:r>
              <a:rPr lang="nb-NO" dirty="0">
                <a:highlight>
                  <a:srgbClr val="FFFF00"/>
                </a:highlight>
              </a:rPr>
              <a:t>nødvendig </a:t>
            </a:r>
            <a:r>
              <a:rPr lang="nb-NO" dirty="0"/>
              <a:t>at pasienten får en </a:t>
            </a:r>
            <a:r>
              <a:rPr lang="nb-NO" dirty="0">
                <a:highlight>
                  <a:srgbClr val="FFFF00"/>
                </a:highlight>
              </a:rPr>
              <a:t>tverrfaglig vurdering og undersøkelse i spesialisthelsetjenesten.</a:t>
            </a:r>
            <a:endParaRPr lang="sv-SE" dirty="0">
              <a:highlight>
                <a:srgbClr val="FFFF00"/>
              </a:highlight>
            </a:endParaRPr>
          </a:p>
        </p:txBody>
      </p:sp>
    </p:spTree>
    <p:extLst>
      <p:ext uri="{BB962C8B-B14F-4D97-AF65-F5344CB8AC3E}">
        <p14:creationId xmlns:p14="http://schemas.microsoft.com/office/powerpoint/2010/main" val="3216018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4850" y="365125"/>
            <a:ext cx="10648950" cy="1325563"/>
          </a:xfrm>
        </p:spPr>
        <p:txBody>
          <a:bodyPr/>
          <a:lstStyle/>
          <a:p>
            <a:r>
              <a:rPr lang="nb-NO" dirty="0" err="1"/>
              <a:t>NorCP</a:t>
            </a:r>
            <a:r>
              <a:rPr lang="nb-NO" i="1" dirty="0" err="1"/>
              <a:t>voksen</a:t>
            </a:r>
            <a:r>
              <a:rPr lang="nb-NO" i="1" dirty="0"/>
              <a:t>- </a:t>
            </a:r>
            <a:r>
              <a:rPr lang="nb-NO" dirty="0"/>
              <a:t>hva ønsker vi å gjøre?</a:t>
            </a:r>
          </a:p>
        </p:txBody>
      </p:sp>
      <p:sp>
        <p:nvSpPr>
          <p:cNvPr id="3" name="Plassholder for innhold 2"/>
          <p:cNvSpPr>
            <a:spLocks noGrp="1"/>
          </p:cNvSpPr>
          <p:nvPr>
            <p:ph idx="1"/>
          </p:nvPr>
        </p:nvSpPr>
        <p:spPr>
          <a:xfrm>
            <a:off x="628475" y="1609725"/>
            <a:ext cx="10515600" cy="4362450"/>
          </a:xfrm>
        </p:spPr>
        <p:txBody>
          <a:bodyPr>
            <a:normAutofit fontScale="92500" lnSpcReduction="10000"/>
          </a:bodyPr>
          <a:lstStyle/>
          <a:p>
            <a:pPr>
              <a:spcAft>
                <a:spcPts val="600"/>
              </a:spcAft>
            </a:pPr>
            <a:r>
              <a:rPr lang="nb-NO" dirty="0"/>
              <a:t>Oversette og tilpasse den svensk </a:t>
            </a:r>
            <a:r>
              <a:rPr lang="nb-NO" dirty="0" err="1"/>
              <a:t>CPUP</a:t>
            </a:r>
            <a:r>
              <a:rPr lang="nb-NO" i="1" dirty="0" err="1"/>
              <a:t>vuxen</a:t>
            </a:r>
            <a:r>
              <a:rPr lang="nb-NO" i="1" dirty="0"/>
              <a:t> </a:t>
            </a:r>
            <a:r>
              <a:rPr lang="nb-NO" dirty="0"/>
              <a:t>protokollen til norske forhold</a:t>
            </a:r>
          </a:p>
          <a:p>
            <a:pPr>
              <a:spcAft>
                <a:spcPts val="600"/>
              </a:spcAft>
            </a:pPr>
            <a:r>
              <a:rPr lang="nb-NO" dirty="0"/>
              <a:t>Invitere voksenhabiliteringtjenestene (HAVO) til å prøve ut modeller for oppfølging av personer med CP over 18 år</a:t>
            </a:r>
          </a:p>
          <a:p>
            <a:pPr>
              <a:spcAft>
                <a:spcPts val="600"/>
              </a:spcAft>
            </a:pPr>
            <a:r>
              <a:rPr lang="nb-NO" dirty="0"/>
              <a:t>Overgangsrutiner fra HABU til HAVO</a:t>
            </a:r>
          </a:p>
          <a:p>
            <a:pPr>
              <a:spcAft>
                <a:spcPts val="600"/>
              </a:spcAft>
            </a:pPr>
            <a:r>
              <a:rPr lang="nb-NO" dirty="0"/>
              <a:t>Samhandling mellom HAVO og kommunale tjenester</a:t>
            </a:r>
          </a:p>
          <a:p>
            <a:pPr>
              <a:spcAft>
                <a:spcPts val="600"/>
              </a:spcAft>
            </a:pPr>
            <a:r>
              <a:rPr lang="nb-NO" dirty="0"/>
              <a:t>Tilby undervisning med bla praktiske </a:t>
            </a:r>
            <a:r>
              <a:rPr lang="nb-NO" dirty="0" smtClean="0"/>
              <a:t>workshops </a:t>
            </a:r>
            <a:r>
              <a:rPr lang="nb-NO" dirty="0"/>
              <a:t>til de HAVO som ønsker å komme i gang med oppfølging av voksne.</a:t>
            </a:r>
          </a:p>
          <a:p>
            <a:pPr>
              <a:spcAft>
                <a:spcPts val="600"/>
              </a:spcAft>
            </a:pPr>
            <a:r>
              <a:rPr lang="nb-NO" dirty="0"/>
              <a:t>Vi har søkt om midler bla fra Stiftelsen DAM til dette arbeidet</a:t>
            </a:r>
          </a:p>
          <a:p>
            <a:pPr>
              <a:spcAft>
                <a:spcPts val="600"/>
              </a:spcAft>
            </a:pPr>
            <a:r>
              <a:rPr lang="nb-NO" dirty="0"/>
              <a:t>Vi har allerede styrket teamet vårt! </a:t>
            </a:r>
          </a:p>
        </p:txBody>
      </p:sp>
      <p:pic>
        <p:nvPicPr>
          <p:cNvPr id="4" name="Bilde 3"/>
          <p:cNvPicPr>
            <a:picLocks noChangeAspect="1"/>
          </p:cNvPicPr>
          <p:nvPr/>
        </p:nvPicPr>
        <p:blipFill>
          <a:blip r:embed="rId3"/>
          <a:stretch>
            <a:fillRect/>
          </a:stretch>
        </p:blipFill>
        <p:spPr>
          <a:xfrm>
            <a:off x="8591915" y="2608592"/>
            <a:ext cx="1497419" cy="1222839"/>
          </a:xfrm>
          <a:prstGeom prst="rect">
            <a:avLst/>
          </a:prstGeom>
        </p:spPr>
      </p:pic>
      <p:pic>
        <p:nvPicPr>
          <p:cNvPr id="7" name="Bildobjekt 6" descr="En bild som visar träd, utomhus, person&#10;&#10;Automatiskt genererad beskrivning">
            <a:extLst>
              <a:ext uri="{FF2B5EF4-FFF2-40B4-BE49-F238E27FC236}">
                <a16:creationId xmlns:a16="http://schemas.microsoft.com/office/drawing/2014/main" id="{92EAB08E-C7C4-4434-B7B6-8FEB8CBBA7A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86274" y="5288704"/>
            <a:ext cx="933625" cy="1252830"/>
          </a:xfrm>
          <a:prstGeom prst="rect">
            <a:avLst/>
          </a:prstGeom>
        </p:spPr>
      </p:pic>
    </p:spTree>
    <p:extLst>
      <p:ext uri="{BB962C8B-B14F-4D97-AF65-F5344CB8AC3E}">
        <p14:creationId xmlns:p14="http://schemas.microsoft.com/office/powerpoint/2010/main" val="3348759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6275" y="365125"/>
            <a:ext cx="10677525" cy="1325563"/>
          </a:xfrm>
        </p:spPr>
        <p:txBody>
          <a:bodyPr/>
          <a:lstStyle/>
          <a:p>
            <a:r>
              <a:rPr lang="nb-NO" dirty="0"/>
              <a:t>Kurs og </a:t>
            </a:r>
            <a:r>
              <a:rPr lang="nb-NO" dirty="0" err="1"/>
              <a:t>webinar</a:t>
            </a:r>
            <a:r>
              <a:rPr lang="nb-NO" dirty="0"/>
              <a:t> vår 2022</a:t>
            </a:r>
          </a:p>
        </p:txBody>
      </p:sp>
      <p:sp>
        <p:nvSpPr>
          <p:cNvPr id="3" name="Plassholder for innhold 2"/>
          <p:cNvSpPr>
            <a:spLocks noGrp="1"/>
          </p:cNvSpPr>
          <p:nvPr>
            <p:ph idx="1"/>
          </p:nvPr>
        </p:nvSpPr>
        <p:spPr>
          <a:xfrm>
            <a:off x="676275" y="1285875"/>
            <a:ext cx="11284403" cy="4819649"/>
          </a:xfrm>
        </p:spPr>
        <p:txBody>
          <a:bodyPr>
            <a:normAutofit/>
          </a:bodyPr>
          <a:lstStyle/>
          <a:p>
            <a:pPr marL="0" indent="0">
              <a:spcAft>
                <a:spcPts val="600"/>
              </a:spcAft>
              <a:buNone/>
              <a:tabLst>
                <a:tab pos="1438275" algn="l"/>
              </a:tabLst>
            </a:pPr>
            <a:r>
              <a:rPr lang="nb-NO" sz="2400" i="1" dirty="0"/>
              <a:t>28. </a:t>
            </a:r>
            <a:r>
              <a:rPr lang="nb-NO" sz="2400" i="1" dirty="0" smtClean="0"/>
              <a:t>januar:	Kommunikasjon </a:t>
            </a:r>
            <a:r>
              <a:rPr lang="nb-NO" sz="2400" i="1" dirty="0"/>
              <a:t>(ASK) hos barn med CP – registrering i NorCP; 80 deltagere!</a:t>
            </a:r>
          </a:p>
          <a:p>
            <a:pPr marL="0" indent="0">
              <a:spcAft>
                <a:spcPts val="600"/>
              </a:spcAft>
              <a:buNone/>
              <a:tabLst>
                <a:tab pos="1438275" algn="l"/>
              </a:tabLst>
            </a:pPr>
            <a:r>
              <a:rPr lang="nb-NO" sz="2400" i="1" dirty="0"/>
              <a:t>1. februar: </a:t>
            </a:r>
            <a:r>
              <a:rPr lang="nb-NO" sz="2400" i="1" dirty="0" smtClean="0"/>
              <a:t>	</a:t>
            </a:r>
            <a:r>
              <a:rPr lang="en-US" sz="2400" i="1" dirty="0" smtClean="0"/>
              <a:t>Gross </a:t>
            </a:r>
            <a:r>
              <a:rPr lang="en-US" sz="2400" i="1" dirty="0"/>
              <a:t>Motor Function Measure (GMFM)</a:t>
            </a:r>
          </a:p>
          <a:p>
            <a:pPr marL="0" indent="0">
              <a:spcAft>
                <a:spcPts val="600"/>
              </a:spcAft>
              <a:buNone/>
              <a:tabLst>
                <a:tab pos="1438275" algn="l"/>
              </a:tabLst>
            </a:pPr>
            <a:r>
              <a:rPr lang="en-US" sz="2400" i="1" dirty="0"/>
              <a:t>9. </a:t>
            </a:r>
            <a:r>
              <a:rPr lang="en-US" sz="2400" i="1" dirty="0" err="1"/>
              <a:t>februar</a:t>
            </a:r>
            <a:r>
              <a:rPr lang="en-US" sz="2400" i="1" dirty="0"/>
              <a:t>: 	</a:t>
            </a:r>
            <a:r>
              <a:rPr lang="en-US" sz="2400" i="1" dirty="0" smtClean="0"/>
              <a:t>The </a:t>
            </a:r>
            <a:r>
              <a:rPr lang="en-US" sz="2400" i="1" dirty="0"/>
              <a:t>Computer-Based </a:t>
            </a:r>
            <a:r>
              <a:rPr lang="en-US" sz="2400" i="1" dirty="0" smtClean="0"/>
              <a:t>inventory </a:t>
            </a:r>
            <a:r>
              <a:rPr lang="en-US" sz="2400" i="1" dirty="0"/>
              <a:t>of Low motor Language Testing (C-</a:t>
            </a:r>
            <a:r>
              <a:rPr lang="en-US" sz="2400" i="1" dirty="0" err="1"/>
              <a:t>BiLLT</a:t>
            </a:r>
            <a:r>
              <a:rPr lang="en-US" sz="2400" i="1" dirty="0"/>
              <a:t>-Nor)</a:t>
            </a:r>
          </a:p>
          <a:p>
            <a:pPr marL="0" indent="0">
              <a:spcAft>
                <a:spcPts val="600"/>
              </a:spcAft>
              <a:buNone/>
              <a:tabLst>
                <a:tab pos="1438275" algn="l"/>
              </a:tabLst>
            </a:pPr>
            <a:r>
              <a:rPr lang="en-US" sz="2400" i="1" dirty="0"/>
              <a:t>25. </a:t>
            </a:r>
            <a:r>
              <a:rPr lang="en-US" sz="2400" i="1" dirty="0" err="1"/>
              <a:t>februar</a:t>
            </a:r>
            <a:r>
              <a:rPr lang="en-US" sz="2400" i="1" dirty="0"/>
              <a:t>: </a:t>
            </a:r>
            <a:r>
              <a:rPr lang="en-US" sz="2400" i="1" dirty="0" smtClean="0"/>
              <a:t>Fatigue </a:t>
            </a:r>
            <a:r>
              <a:rPr lang="en-US" sz="2400" i="1" dirty="0"/>
              <a:t>og </a:t>
            </a:r>
            <a:r>
              <a:rPr lang="en-US" sz="2400" i="1" dirty="0" err="1"/>
              <a:t>fysisk</a:t>
            </a:r>
            <a:r>
              <a:rPr lang="en-US" sz="2400" i="1" dirty="0"/>
              <a:t> </a:t>
            </a:r>
            <a:r>
              <a:rPr lang="en-US" sz="2400" i="1" dirty="0" err="1"/>
              <a:t>aktivitet</a:t>
            </a:r>
            <a:r>
              <a:rPr lang="en-US" sz="2400" i="1" dirty="0"/>
              <a:t> hos </a:t>
            </a:r>
            <a:r>
              <a:rPr lang="en-US" sz="2400" i="1" dirty="0" err="1"/>
              <a:t>personer</a:t>
            </a:r>
            <a:r>
              <a:rPr lang="en-US" sz="2400" i="1" dirty="0"/>
              <a:t> med </a:t>
            </a:r>
            <a:r>
              <a:rPr lang="en-US" sz="2400" i="1" dirty="0" smtClean="0"/>
              <a:t>CP; </a:t>
            </a:r>
            <a:r>
              <a:rPr lang="en-US" sz="2400" i="1" dirty="0"/>
              <a:t>175 </a:t>
            </a:r>
            <a:r>
              <a:rPr lang="en-US" sz="2400" i="1" dirty="0" err="1"/>
              <a:t>deltagere</a:t>
            </a:r>
            <a:r>
              <a:rPr lang="en-US" sz="2400" i="1" dirty="0"/>
              <a:t>!</a:t>
            </a:r>
          </a:p>
          <a:p>
            <a:pPr marL="0" indent="0">
              <a:spcAft>
                <a:spcPts val="600"/>
              </a:spcAft>
              <a:buNone/>
              <a:tabLst>
                <a:tab pos="1438275" algn="l"/>
              </a:tabLst>
            </a:pPr>
            <a:r>
              <a:rPr lang="en-US" sz="2400" dirty="0"/>
              <a:t>1. </a:t>
            </a:r>
            <a:r>
              <a:rPr lang="en-US" sz="2400" dirty="0" err="1"/>
              <a:t>april</a:t>
            </a:r>
            <a:r>
              <a:rPr lang="en-US" sz="2400" dirty="0"/>
              <a:t>: </a:t>
            </a:r>
            <a:r>
              <a:rPr lang="en-US" sz="2400" dirty="0" smtClean="0"/>
              <a:t>	MRI </a:t>
            </a:r>
            <a:r>
              <a:rPr lang="en-US" sz="2400" dirty="0"/>
              <a:t>classification system (MRICS)</a:t>
            </a:r>
          </a:p>
          <a:p>
            <a:pPr marL="0" indent="0">
              <a:spcAft>
                <a:spcPts val="600"/>
              </a:spcAft>
              <a:buNone/>
              <a:tabLst>
                <a:tab pos="1438275" algn="l"/>
              </a:tabLst>
            </a:pPr>
            <a:r>
              <a:rPr lang="en-US" sz="2400" dirty="0"/>
              <a:t>29. </a:t>
            </a:r>
            <a:r>
              <a:rPr lang="en-US" sz="2400" dirty="0" err="1"/>
              <a:t>april</a:t>
            </a:r>
            <a:r>
              <a:rPr lang="en-US" sz="2400" dirty="0"/>
              <a:t>: </a:t>
            </a:r>
            <a:r>
              <a:rPr lang="en-US" sz="2400" dirty="0" smtClean="0"/>
              <a:t>	</a:t>
            </a:r>
            <a:r>
              <a:rPr lang="en-US" sz="2400" dirty="0" err="1" smtClean="0"/>
              <a:t>Videreutvikling</a:t>
            </a:r>
            <a:r>
              <a:rPr lang="en-US" sz="2400" dirty="0" smtClean="0"/>
              <a:t> </a:t>
            </a:r>
            <a:r>
              <a:rPr lang="en-US" sz="2400" dirty="0" err="1" smtClean="0"/>
              <a:t>av</a:t>
            </a:r>
            <a:r>
              <a:rPr lang="en-US" sz="2400" smtClean="0"/>
              <a:t> Both </a:t>
            </a:r>
            <a:r>
              <a:rPr lang="en-US" sz="2400" dirty="0"/>
              <a:t>Hands Assessment for </a:t>
            </a:r>
            <a:r>
              <a:rPr lang="en-US" sz="2400" dirty="0" smtClean="0"/>
              <a:t>barn og </a:t>
            </a:r>
            <a:r>
              <a:rPr lang="en-US" sz="2400" dirty="0" err="1" smtClean="0"/>
              <a:t>unge</a:t>
            </a:r>
            <a:r>
              <a:rPr lang="en-US" sz="2400" dirty="0" smtClean="0"/>
              <a:t> med bilateral CP</a:t>
            </a:r>
            <a:r>
              <a:rPr lang="en-US" sz="2400" i="1" dirty="0" smtClean="0"/>
              <a:t> </a:t>
            </a:r>
            <a:endParaRPr lang="en-US" sz="2400" i="1" dirty="0"/>
          </a:p>
          <a:p>
            <a:pPr marL="0" indent="0">
              <a:spcAft>
                <a:spcPts val="600"/>
              </a:spcAft>
              <a:buNone/>
              <a:tabLst>
                <a:tab pos="1438275" algn="l"/>
              </a:tabLst>
            </a:pPr>
            <a:r>
              <a:rPr lang="nb-NO" sz="2400" dirty="0"/>
              <a:t>3</a:t>
            </a:r>
            <a:r>
              <a:rPr lang="nb-NO" sz="2400" dirty="0" smtClean="0"/>
              <a:t>0</a:t>
            </a:r>
            <a:r>
              <a:rPr lang="nb-NO" sz="2400" dirty="0"/>
              <a:t>. mai: </a:t>
            </a:r>
            <a:r>
              <a:rPr lang="nb-NO" sz="2400" dirty="0" smtClean="0"/>
              <a:t>	C-</a:t>
            </a:r>
            <a:r>
              <a:rPr lang="nb-NO" sz="2400" dirty="0" err="1" smtClean="0"/>
              <a:t>BiLLT</a:t>
            </a:r>
            <a:endParaRPr lang="nb-NO" sz="2400" dirty="0"/>
          </a:p>
          <a:p>
            <a:pPr marL="0" indent="0">
              <a:spcAft>
                <a:spcPts val="600"/>
              </a:spcAft>
              <a:buNone/>
              <a:tabLst>
                <a:tab pos="1438275" algn="l"/>
              </a:tabLst>
            </a:pPr>
            <a:r>
              <a:rPr lang="nb-NO" sz="2400" dirty="0"/>
              <a:t>10. juni: </a:t>
            </a:r>
            <a:r>
              <a:rPr lang="nb-NO" sz="2400" dirty="0" smtClean="0"/>
              <a:t>	Elektronisk </a:t>
            </a:r>
            <a:r>
              <a:rPr lang="nb-NO" sz="2400" dirty="0"/>
              <a:t>registrering i NorCP</a:t>
            </a:r>
          </a:p>
          <a:p>
            <a:pPr marL="0" indent="0">
              <a:spcAft>
                <a:spcPts val="600"/>
              </a:spcAft>
              <a:buNone/>
              <a:tabLst>
                <a:tab pos="1438275" algn="l"/>
              </a:tabLst>
            </a:pPr>
            <a:r>
              <a:rPr lang="nb-NO" sz="2400" dirty="0"/>
              <a:t>17. juni: </a:t>
            </a:r>
            <a:r>
              <a:rPr lang="nb-NO" sz="2400" dirty="0" smtClean="0"/>
              <a:t>	Systematisk </a:t>
            </a:r>
            <a:r>
              <a:rPr lang="nb-NO" sz="2400" dirty="0"/>
              <a:t>oppfølging av voksne med CP</a:t>
            </a:r>
            <a:endParaRPr lang="en-US" sz="2400" dirty="0"/>
          </a:p>
          <a:p>
            <a:pPr marL="0" indent="0">
              <a:buNone/>
            </a:pPr>
            <a:endParaRPr lang="nb-NO" dirty="0"/>
          </a:p>
        </p:txBody>
      </p:sp>
    </p:spTree>
    <p:extLst>
      <p:ext uri="{BB962C8B-B14F-4D97-AF65-F5344CB8AC3E}">
        <p14:creationId xmlns:p14="http://schemas.microsoft.com/office/powerpoint/2010/main" val="4117187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0075" y="365125"/>
            <a:ext cx="10753725" cy="1325563"/>
          </a:xfrm>
        </p:spPr>
        <p:txBody>
          <a:bodyPr/>
          <a:lstStyle/>
          <a:p>
            <a:r>
              <a:rPr lang="nb-NO" dirty="0"/>
              <a:t>Hva er NorCP?</a:t>
            </a:r>
          </a:p>
        </p:txBody>
      </p:sp>
      <p:sp>
        <p:nvSpPr>
          <p:cNvPr id="3" name="Plassholder for innhold 2"/>
          <p:cNvSpPr>
            <a:spLocks noGrp="1"/>
          </p:cNvSpPr>
          <p:nvPr>
            <p:ph idx="1"/>
          </p:nvPr>
        </p:nvSpPr>
        <p:spPr>
          <a:xfrm>
            <a:off x="600075" y="1266824"/>
            <a:ext cx="7436577" cy="4735131"/>
          </a:xfrm>
        </p:spPr>
        <p:txBody>
          <a:bodyPr>
            <a:normAutofit fontScale="92500" lnSpcReduction="10000"/>
          </a:bodyPr>
          <a:lstStyle/>
          <a:p>
            <a:pPr>
              <a:spcBef>
                <a:spcPts val="1200"/>
              </a:spcBef>
            </a:pPr>
            <a:r>
              <a:rPr lang="nb-NO" dirty="0" err="1"/>
              <a:t>NorCP</a:t>
            </a:r>
            <a:r>
              <a:rPr lang="nb-NO" dirty="0"/>
              <a:t> = Norsk kvalitets- og oppfølgingsregister for cerebral parese</a:t>
            </a:r>
          </a:p>
          <a:p>
            <a:pPr>
              <a:spcBef>
                <a:spcPts val="1200"/>
              </a:spcBef>
            </a:pPr>
            <a:r>
              <a:rPr lang="nb-NO" dirty="0" smtClean="0"/>
              <a:t>Eid </a:t>
            </a:r>
            <a:r>
              <a:rPr lang="nb-NO" dirty="0"/>
              <a:t>av Sykehuset i Vestfold; </a:t>
            </a:r>
            <a:r>
              <a:rPr lang="nb-NO" dirty="0" smtClean="0"/>
              <a:t>også </a:t>
            </a:r>
            <a:r>
              <a:rPr lang="nb-NO" dirty="0"/>
              <a:t>en enhet på OUS</a:t>
            </a:r>
          </a:p>
          <a:p>
            <a:r>
              <a:rPr lang="nb-NO" dirty="0" smtClean="0"/>
              <a:t>Formålet er </a:t>
            </a:r>
            <a:r>
              <a:rPr lang="nb-NO" dirty="0"/>
              <a:t>å fremskaffe forskningsbasert kunnskap </a:t>
            </a:r>
            <a:r>
              <a:rPr lang="nb-NO" dirty="0" smtClean="0"/>
              <a:t>om: </a:t>
            </a:r>
            <a:endParaRPr lang="nb-NO" dirty="0"/>
          </a:p>
          <a:p>
            <a:pPr lvl="1">
              <a:buFont typeface="Calibri" panose="020F0502020204030204" pitchFamily="34" charset="0"/>
              <a:buChar char="‐"/>
            </a:pPr>
            <a:r>
              <a:rPr lang="nb-NO" dirty="0"/>
              <a:t>årsaker </a:t>
            </a:r>
          </a:p>
          <a:p>
            <a:pPr lvl="1">
              <a:buFont typeface="Calibri" panose="020F0502020204030204" pitchFamily="34" charset="0"/>
              <a:buChar char="‐"/>
            </a:pPr>
            <a:r>
              <a:rPr lang="nb-NO" dirty="0"/>
              <a:t>forekomst </a:t>
            </a:r>
          </a:p>
          <a:p>
            <a:pPr lvl="1">
              <a:buFont typeface="Calibri" panose="020F0502020204030204" pitchFamily="34" charset="0"/>
              <a:buChar char="‐"/>
            </a:pPr>
            <a:r>
              <a:rPr lang="nb-NO" dirty="0"/>
              <a:t>helse </a:t>
            </a:r>
          </a:p>
          <a:p>
            <a:pPr lvl="1">
              <a:buFont typeface="Calibri" panose="020F0502020204030204" pitchFamily="34" charset="0"/>
              <a:buChar char="‐"/>
            </a:pPr>
            <a:r>
              <a:rPr lang="nb-NO" dirty="0"/>
              <a:t>funksjon</a:t>
            </a:r>
          </a:p>
          <a:p>
            <a:pPr lvl="1">
              <a:buFont typeface="Calibri" panose="020F0502020204030204" pitchFamily="34" charset="0"/>
              <a:buChar char="‐"/>
            </a:pPr>
            <a:r>
              <a:rPr lang="nb-NO" dirty="0"/>
              <a:t>deltakelse </a:t>
            </a:r>
          </a:p>
          <a:p>
            <a:pPr lvl="1">
              <a:buFont typeface="Calibri" panose="020F0502020204030204" pitchFamily="34" charset="0"/>
              <a:buChar char="‐"/>
            </a:pPr>
            <a:r>
              <a:rPr lang="nb-NO" dirty="0"/>
              <a:t>livskvalitet  </a:t>
            </a:r>
          </a:p>
          <a:p>
            <a:pPr lvl="1">
              <a:buFont typeface="Calibri" panose="020F0502020204030204" pitchFamily="34" charset="0"/>
              <a:buChar char="‐"/>
            </a:pPr>
            <a:r>
              <a:rPr lang="nb-NO" dirty="0"/>
              <a:t>behandling</a:t>
            </a:r>
          </a:p>
          <a:p>
            <a:pPr lvl="1">
              <a:buFont typeface="Calibri" panose="020F0502020204030204" pitchFamily="34" charset="0"/>
              <a:buChar char="‐"/>
            </a:pPr>
            <a:r>
              <a:rPr lang="nb-NO" dirty="0"/>
              <a:t>oppfølging  </a:t>
            </a:r>
          </a:p>
          <a:p>
            <a:endParaRPr lang="nb-NO" dirty="0"/>
          </a:p>
          <a:p>
            <a:pPr lvl="1"/>
            <a:endParaRPr lang="nb-NO" dirty="0"/>
          </a:p>
        </p:txBody>
      </p:sp>
      <p:graphicFrame>
        <p:nvGraphicFramePr>
          <p:cNvPr id="4" name="Diagram 3"/>
          <p:cNvGraphicFramePr/>
          <p:nvPr>
            <p:extLst>
              <p:ext uri="{D42A27DB-BD31-4B8C-83A1-F6EECF244321}">
                <p14:modId xmlns:p14="http://schemas.microsoft.com/office/powerpoint/2010/main" val="1766837024"/>
              </p:ext>
            </p:extLst>
          </p:nvPr>
        </p:nvGraphicFramePr>
        <p:xfrm>
          <a:off x="5736264" y="46016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5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7800" y="658863"/>
            <a:ext cx="10515600" cy="1325563"/>
          </a:xfrm>
        </p:spPr>
        <p:txBody>
          <a:bodyPr/>
          <a:lstStyle/>
          <a:p>
            <a:r>
              <a:rPr lang="nb-NO" dirty="0"/>
              <a:t>			Takk for meg!</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9825" y="1321645"/>
            <a:ext cx="7094462" cy="3917912"/>
          </a:xfrm>
        </p:spPr>
      </p:pic>
      <p:pic>
        <p:nvPicPr>
          <p:cNvPr id="5" name="Bilde 4"/>
          <p:cNvPicPr>
            <a:picLocks noChangeAspect="1"/>
          </p:cNvPicPr>
          <p:nvPr/>
        </p:nvPicPr>
        <p:blipFill>
          <a:blip r:embed="rId4"/>
          <a:stretch>
            <a:fillRect/>
          </a:stretch>
        </p:blipFill>
        <p:spPr>
          <a:xfrm>
            <a:off x="4185837" y="5336752"/>
            <a:ext cx="2706859" cy="707197"/>
          </a:xfrm>
          <a:prstGeom prst="rect">
            <a:avLst/>
          </a:prstGeom>
        </p:spPr>
      </p:pic>
      <p:pic>
        <p:nvPicPr>
          <p:cNvPr id="6" name="Bilde 5"/>
          <p:cNvPicPr>
            <a:picLocks noChangeAspect="1"/>
          </p:cNvPicPr>
          <p:nvPr/>
        </p:nvPicPr>
        <p:blipFill>
          <a:blip r:embed="rId5"/>
          <a:stretch>
            <a:fillRect/>
          </a:stretch>
        </p:blipFill>
        <p:spPr>
          <a:xfrm>
            <a:off x="6966770" y="5246893"/>
            <a:ext cx="1071249" cy="1252110"/>
          </a:xfrm>
          <a:prstGeom prst="rect">
            <a:avLst/>
          </a:prstGeom>
        </p:spPr>
      </p:pic>
      <p:pic>
        <p:nvPicPr>
          <p:cNvPr id="7" name="Bilde 6"/>
          <p:cNvPicPr>
            <a:picLocks noChangeAspect="1"/>
          </p:cNvPicPr>
          <p:nvPr/>
        </p:nvPicPr>
        <p:blipFill>
          <a:blip r:embed="rId6"/>
          <a:stretch>
            <a:fillRect/>
          </a:stretch>
        </p:blipFill>
        <p:spPr>
          <a:xfrm>
            <a:off x="0" y="96677"/>
            <a:ext cx="2409825" cy="704850"/>
          </a:xfrm>
          <a:prstGeom prst="rect">
            <a:avLst/>
          </a:prstGeom>
        </p:spPr>
      </p:pic>
    </p:spTree>
    <p:extLst>
      <p:ext uri="{BB962C8B-B14F-4D97-AF65-F5344CB8AC3E}">
        <p14:creationId xmlns:p14="http://schemas.microsoft.com/office/powerpoint/2010/main" val="287383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55041" y="1461493"/>
            <a:ext cx="611987" cy="782182"/>
          </a:xfrm>
          <a:prstGeom prst="rect">
            <a:avLst/>
          </a:prstGeom>
        </p:spPr>
      </p:pic>
      <p:sp>
        <p:nvSpPr>
          <p:cNvPr id="2" name="Tittel 1"/>
          <p:cNvSpPr>
            <a:spLocks noGrp="1"/>
          </p:cNvSpPr>
          <p:nvPr>
            <p:ph type="title"/>
          </p:nvPr>
        </p:nvSpPr>
        <p:spPr>
          <a:xfrm>
            <a:off x="704325" y="184820"/>
            <a:ext cx="10515600" cy="1325563"/>
          </a:xfrm>
        </p:spPr>
        <p:txBody>
          <a:bodyPr/>
          <a:lstStyle/>
          <a:p>
            <a:r>
              <a:rPr lang="nb-NO" dirty="0"/>
              <a:t>Hvem er </a:t>
            </a:r>
            <a:r>
              <a:rPr lang="nb-NO" dirty="0" smtClean="0"/>
              <a:t>vi i </a:t>
            </a:r>
            <a:r>
              <a:rPr lang="nb-NO" dirty="0" err="1" smtClean="0"/>
              <a:t>NorCP</a:t>
            </a:r>
            <a:r>
              <a:rPr lang="nb-NO" dirty="0" smtClean="0"/>
              <a:t>?</a:t>
            </a:r>
            <a:endParaRPr lang="nb-NO" dirty="0"/>
          </a:p>
        </p:txBody>
      </p:sp>
      <p:sp>
        <p:nvSpPr>
          <p:cNvPr id="3" name="Plassholder for innhold 2"/>
          <p:cNvSpPr>
            <a:spLocks noGrp="1"/>
          </p:cNvSpPr>
          <p:nvPr>
            <p:ph idx="1"/>
          </p:nvPr>
        </p:nvSpPr>
        <p:spPr>
          <a:xfrm>
            <a:off x="704325" y="1133347"/>
            <a:ext cx="10649476" cy="4745960"/>
          </a:xfrm>
        </p:spPr>
        <p:txBody>
          <a:bodyPr>
            <a:normAutofit/>
          </a:bodyPr>
          <a:lstStyle/>
          <a:p>
            <a:pPr>
              <a:spcAft>
                <a:spcPts val="2000"/>
              </a:spcAft>
            </a:pPr>
            <a:r>
              <a:rPr lang="nb-NO" sz="2400" dirty="0"/>
              <a:t>Leder: Guro L. Andersen, </a:t>
            </a:r>
            <a:r>
              <a:rPr lang="nb-NO" sz="2400" dirty="0" err="1"/>
              <a:t>SiV</a:t>
            </a:r>
            <a:r>
              <a:rPr lang="nb-NO" sz="2400" dirty="0"/>
              <a:t> (50%)</a:t>
            </a:r>
          </a:p>
          <a:p>
            <a:pPr>
              <a:spcAft>
                <a:spcPts val="2000"/>
              </a:spcAft>
            </a:pPr>
            <a:r>
              <a:rPr lang="nb-NO" sz="2400" dirty="0"/>
              <a:t>Registeransvarlig: Sandra Julsen Hollung, </a:t>
            </a:r>
            <a:r>
              <a:rPr lang="nb-NO" sz="2400" dirty="0" err="1"/>
              <a:t>SiV</a:t>
            </a:r>
            <a:r>
              <a:rPr lang="nb-NO" sz="2400" dirty="0"/>
              <a:t> (100</a:t>
            </a:r>
            <a:r>
              <a:rPr lang="nb-NO" sz="2400" dirty="0" smtClean="0"/>
              <a:t>%), </a:t>
            </a:r>
            <a:r>
              <a:rPr lang="nb-NO" sz="2400" dirty="0"/>
              <a:t>OUS (10%)</a:t>
            </a:r>
          </a:p>
          <a:p>
            <a:pPr>
              <a:spcAft>
                <a:spcPts val="2000"/>
              </a:spcAft>
            </a:pPr>
            <a:r>
              <a:rPr lang="nb-NO" sz="2400" dirty="0" smtClean="0"/>
              <a:t>Leder </a:t>
            </a:r>
            <a:r>
              <a:rPr lang="nb-NO" sz="2400" dirty="0"/>
              <a:t>for kompetanseutvikling: Gunvor </a:t>
            </a:r>
            <a:r>
              <a:rPr lang="nb-NO" sz="2400" dirty="0" err="1"/>
              <a:t>Lilleholt</a:t>
            </a:r>
            <a:r>
              <a:rPr lang="nb-NO" sz="2400" dirty="0"/>
              <a:t> Klevberg, OUS (100%)</a:t>
            </a:r>
          </a:p>
          <a:p>
            <a:pPr>
              <a:spcAft>
                <a:spcPts val="2000"/>
              </a:spcAft>
            </a:pPr>
            <a:r>
              <a:rPr lang="nb-NO" sz="2400" dirty="0"/>
              <a:t>Nasjonal koordinator: Nina Kløve, OUS (75%)</a:t>
            </a:r>
          </a:p>
          <a:p>
            <a:pPr>
              <a:spcAft>
                <a:spcPts val="2000"/>
              </a:spcAft>
            </a:pPr>
            <a:r>
              <a:rPr lang="nb-NO" sz="2400" dirty="0" smtClean="0"/>
              <a:t>Seniorforsker</a:t>
            </a:r>
            <a:r>
              <a:rPr lang="nb-NO" sz="2400" dirty="0"/>
              <a:t>: Reidun Jahnsen, OUS (20%)</a:t>
            </a:r>
          </a:p>
          <a:p>
            <a:pPr>
              <a:spcAft>
                <a:spcPts val="2000"/>
              </a:spcAft>
            </a:pPr>
            <a:r>
              <a:rPr lang="nb-NO" sz="2400" dirty="0" err="1" smtClean="0"/>
              <a:t>Nevropsykolog</a:t>
            </a:r>
            <a:r>
              <a:rPr lang="nb-NO" sz="2400" dirty="0"/>
              <a:t>: Kristine Stadskleiv, OUS (10%)</a:t>
            </a:r>
          </a:p>
          <a:p>
            <a:pPr>
              <a:spcAft>
                <a:spcPts val="2000"/>
              </a:spcAft>
            </a:pPr>
            <a:r>
              <a:rPr lang="nb-NO" sz="2400" dirty="0" smtClean="0"/>
              <a:t>Rådgiver </a:t>
            </a:r>
            <a:r>
              <a:rPr lang="nb-NO" sz="2400" dirty="0"/>
              <a:t>NorCP</a:t>
            </a:r>
            <a:r>
              <a:rPr lang="nb-NO" sz="2400" i="1" dirty="0"/>
              <a:t>voksen</a:t>
            </a:r>
            <a:r>
              <a:rPr lang="nb-NO" sz="2400" dirty="0"/>
              <a:t>: Elisabet Rodby Bousquet, OUS (40%)</a:t>
            </a:r>
          </a:p>
        </p:txBody>
      </p:sp>
      <p:pic>
        <p:nvPicPr>
          <p:cNvPr id="4" name="Bilde 3"/>
          <p:cNvPicPr>
            <a:picLocks noChangeAspect="1"/>
          </p:cNvPicPr>
          <p:nvPr/>
        </p:nvPicPr>
        <p:blipFill>
          <a:blip r:embed="rId4"/>
          <a:stretch>
            <a:fillRect/>
          </a:stretch>
        </p:blipFill>
        <p:spPr>
          <a:xfrm>
            <a:off x="9783435" y="762200"/>
            <a:ext cx="570056" cy="728590"/>
          </a:xfrm>
          <a:prstGeom prst="rect">
            <a:avLst/>
          </a:prstGeom>
        </p:spPr>
      </p:pic>
      <p:pic>
        <p:nvPicPr>
          <p:cNvPr id="5" name="Bilde 4"/>
          <p:cNvPicPr>
            <a:picLocks noChangeAspect="1"/>
          </p:cNvPicPr>
          <p:nvPr/>
        </p:nvPicPr>
        <p:blipFill>
          <a:blip r:embed="rId5"/>
          <a:stretch>
            <a:fillRect/>
          </a:stretch>
        </p:blipFill>
        <p:spPr>
          <a:xfrm>
            <a:off x="9853670" y="3082887"/>
            <a:ext cx="525086" cy="694546"/>
          </a:xfrm>
          <a:prstGeom prst="rect">
            <a:avLst/>
          </a:prstGeom>
        </p:spPr>
      </p:pic>
      <p:pic>
        <p:nvPicPr>
          <p:cNvPr id="6" name="Bilde 5"/>
          <p:cNvPicPr>
            <a:picLocks noChangeAspect="1"/>
          </p:cNvPicPr>
          <p:nvPr/>
        </p:nvPicPr>
        <p:blipFill>
          <a:blip r:embed="rId6"/>
          <a:stretch>
            <a:fillRect/>
          </a:stretch>
        </p:blipFill>
        <p:spPr>
          <a:xfrm>
            <a:off x="9853670" y="2334745"/>
            <a:ext cx="525086" cy="697716"/>
          </a:xfrm>
          <a:prstGeom prst="rect">
            <a:avLst/>
          </a:prstGeom>
        </p:spPr>
      </p:pic>
      <p:pic>
        <p:nvPicPr>
          <p:cNvPr id="7" name="Bilde 6"/>
          <p:cNvPicPr>
            <a:picLocks noChangeAspect="1"/>
          </p:cNvPicPr>
          <p:nvPr/>
        </p:nvPicPr>
        <p:blipFill>
          <a:blip r:embed="rId7"/>
          <a:stretch>
            <a:fillRect/>
          </a:stretch>
        </p:blipFill>
        <p:spPr>
          <a:xfrm>
            <a:off x="9853670" y="3841360"/>
            <a:ext cx="525086" cy="612372"/>
          </a:xfrm>
          <a:prstGeom prst="rect">
            <a:avLst/>
          </a:prstGeom>
        </p:spPr>
      </p:pic>
      <p:pic>
        <p:nvPicPr>
          <p:cNvPr id="8" name="Bilde 7"/>
          <p:cNvPicPr>
            <a:picLocks noChangeAspect="1"/>
          </p:cNvPicPr>
          <p:nvPr/>
        </p:nvPicPr>
        <p:blipFill>
          <a:blip r:embed="rId8"/>
          <a:stretch>
            <a:fillRect/>
          </a:stretch>
        </p:blipFill>
        <p:spPr>
          <a:xfrm>
            <a:off x="9841940" y="4504158"/>
            <a:ext cx="525087" cy="658098"/>
          </a:xfrm>
          <a:prstGeom prst="rect">
            <a:avLst/>
          </a:prstGeom>
        </p:spPr>
      </p:pic>
      <p:pic>
        <p:nvPicPr>
          <p:cNvPr id="9" name="Bildobjekt 8">
            <a:extLst>
              <a:ext uri="{FF2B5EF4-FFF2-40B4-BE49-F238E27FC236}">
                <a16:creationId xmlns:a16="http://schemas.microsoft.com/office/drawing/2014/main" id="{6139E757-8ECC-485B-8911-C19957F73248}"/>
              </a:ext>
            </a:extLst>
          </p:cNvPr>
          <p:cNvPicPr>
            <a:picLocks noChangeAspect="1"/>
          </p:cNvPicPr>
          <p:nvPr/>
        </p:nvPicPr>
        <p:blipFill>
          <a:blip r:embed="rId9"/>
          <a:stretch>
            <a:fillRect/>
          </a:stretch>
        </p:blipFill>
        <p:spPr>
          <a:xfrm>
            <a:off x="9853670" y="5212636"/>
            <a:ext cx="525087" cy="695511"/>
          </a:xfrm>
          <a:prstGeom prst="rect">
            <a:avLst/>
          </a:prstGeom>
        </p:spPr>
      </p:pic>
    </p:spTree>
    <p:extLst>
      <p:ext uri="{BB962C8B-B14F-4D97-AF65-F5344CB8AC3E}">
        <p14:creationId xmlns:p14="http://schemas.microsoft.com/office/powerpoint/2010/main" val="1618981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Veien blir til mens man går…….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668991171"/>
              </p:ext>
            </p:extLst>
          </p:nvPr>
        </p:nvGraphicFramePr>
        <p:xfrm>
          <a:off x="838200" y="2752725"/>
          <a:ext cx="10515600" cy="368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kstSylinder 12"/>
          <p:cNvSpPr txBox="1"/>
          <p:nvPr/>
        </p:nvSpPr>
        <p:spPr>
          <a:xfrm>
            <a:off x="838200" y="1066799"/>
            <a:ext cx="10515600" cy="3364315"/>
          </a:xfrm>
          <a:prstGeom prst="rect">
            <a:avLst/>
          </a:prstGeom>
        </p:spPr>
        <p:txBody>
          <a:bodyPr vert="horz" wrap="square" lIns="91440" tIns="45720" rIns="91440" bIns="45720" rtlCol="0" anchor="t">
            <a:normAutofit/>
          </a:bodyPr>
          <a:lstStyle/>
          <a:p>
            <a:pPr algn="l">
              <a:spcAft>
                <a:spcPts val="600"/>
              </a:spcAft>
            </a:pPr>
            <a:r>
              <a:rPr lang="nb-NO" sz="2400" dirty="0"/>
              <a:t>2001: Cerebral pareseregisteret i Norge etablert (CPRN)</a:t>
            </a:r>
          </a:p>
          <a:p>
            <a:pPr>
              <a:spcAft>
                <a:spcPts val="600"/>
              </a:spcAft>
            </a:pPr>
            <a:r>
              <a:rPr lang="nb-NO" sz="2400" dirty="0"/>
              <a:t>2006: Cerebral parese oppfølgingsprogram (CPOP) prosjekt i HSØ</a:t>
            </a:r>
          </a:p>
          <a:p>
            <a:pPr algn="l">
              <a:spcAft>
                <a:spcPts val="600"/>
              </a:spcAft>
            </a:pPr>
            <a:r>
              <a:rPr lang="nb-NO" sz="2400" dirty="0"/>
              <a:t>2006: CPRN godkjent som </a:t>
            </a:r>
            <a:r>
              <a:rPr lang="nb-NO" sz="2400" dirty="0" smtClean="0"/>
              <a:t>nasjonalt medisinsk kvalitetsregister</a:t>
            </a:r>
            <a:endParaRPr lang="nb-NO" sz="2400" dirty="0"/>
          </a:p>
          <a:p>
            <a:pPr algn="l">
              <a:spcAft>
                <a:spcPts val="600"/>
              </a:spcAft>
            </a:pPr>
            <a:r>
              <a:rPr lang="nb-NO" sz="2400" dirty="0"/>
              <a:t>2010: CPOP etablert som nasjonalt oppfølgingsprogram</a:t>
            </a:r>
          </a:p>
          <a:p>
            <a:pPr algn="l">
              <a:spcAft>
                <a:spcPts val="600"/>
              </a:spcAft>
            </a:pPr>
            <a:r>
              <a:rPr lang="nb-NO" sz="2400" dirty="0"/>
              <a:t>2020: CPRN + CPOP = </a:t>
            </a:r>
            <a:r>
              <a:rPr lang="nb-NO" sz="2400" b="1" dirty="0">
                <a:solidFill>
                  <a:schemeClr val="accent1">
                    <a:lumMod val="50000"/>
                  </a:schemeClr>
                </a:solidFill>
              </a:rPr>
              <a:t>NorCP</a:t>
            </a:r>
            <a:r>
              <a:rPr lang="nb-NO" sz="2400" dirty="0"/>
              <a:t>	</a:t>
            </a:r>
          </a:p>
          <a:p>
            <a:pPr algn="l">
              <a:spcAft>
                <a:spcPts val="600"/>
              </a:spcAft>
            </a:pPr>
            <a:r>
              <a:rPr lang="nb-NO" sz="2400" dirty="0"/>
              <a:t>2021: ca. 3000 barn og unge registrert</a:t>
            </a:r>
          </a:p>
        </p:txBody>
      </p:sp>
      <p:sp>
        <p:nvSpPr>
          <p:cNvPr id="14" name="Stjerne med 5 tagger 13"/>
          <p:cNvSpPr/>
          <p:nvPr/>
        </p:nvSpPr>
        <p:spPr>
          <a:xfrm>
            <a:off x="8010525" y="5021226"/>
            <a:ext cx="1133475" cy="97989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7754852" y="3406486"/>
            <a:ext cx="1474874" cy="774008"/>
          </a:xfrm>
          <a:prstGeom prst="rect">
            <a:avLst/>
          </a:prstGeom>
          <a:solidFill>
            <a:srgbClr val="FFC000"/>
          </a:solidFill>
        </p:spPr>
        <p:txBody>
          <a:bodyPr vert="horz" wrap="square" lIns="91440" tIns="45720" rIns="91440" bIns="45720" rtlCol="0" anchor="t">
            <a:noAutofit/>
          </a:bodyPr>
          <a:lstStyle/>
          <a:p>
            <a:pPr algn="ctr"/>
            <a:r>
              <a:rPr lang="nb-NO" sz="2400" dirty="0">
                <a:solidFill>
                  <a:schemeClr val="bg1"/>
                </a:solidFill>
              </a:rPr>
              <a:t>Stadium</a:t>
            </a:r>
          </a:p>
          <a:p>
            <a:pPr algn="ctr"/>
            <a:r>
              <a:rPr lang="nb-NO" sz="2400" dirty="0">
                <a:solidFill>
                  <a:schemeClr val="bg1"/>
                </a:solidFill>
              </a:rPr>
              <a:t>4a</a:t>
            </a:r>
          </a:p>
        </p:txBody>
      </p:sp>
      <p:pic>
        <p:nvPicPr>
          <p:cNvPr id="3" name="Bilde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386446" y="5050847"/>
            <a:ext cx="1149299" cy="1105861"/>
          </a:xfrm>
          <a:prstGeom prst="rect">
            <a:avLst/>
          </a:prstGeom>
        </p:spPr>
      </p:pic>
      <p:pic>
        <p:nvPicPr>
          <p:cNvPr id="6" name="Bilde 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314450" y="5021226"/>
            <a:ext cx="851362" cy="943850"/>
          </a:xfrm>
          <a:prstGeom prst="rect">
            <a:avLst/>
          </a:prstGeom>
        </p:spPr>
      </p:pic>
      <p:pic>
        <p:nvPicPr>
          <p:cNvPr id="7" name="Bild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6452" y="5178790"/>
            <a:ext cx="1349298" cy="661591"/>
          </a:xfrm>
          <a:prstGeom prst="rect">
            <a:avLst/>
          </a:prstGeom>
        </p:spPr>
      </p:pic>
    </p:spTree>
    <p:extLst>
      <p:ext uri="{BB962C8B-B14F-4D97-AF65-F5344CB8AC3E}">
        <p14:creationId xmlns:p14="http://schemas.microsoft.com/office/powerpoint/2010/main" val="34428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il høyre 55"/>
          <p:cNvSpPr/>
          <p:nvPr/>
        </p:nvSpPr>
        <p:spPr>
          <a:xfrm>
            <a:off x="647296" y="5614254"/>
            <a:ext cx="3826320" cy="219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5" name="Pil høyre 54"/>
          <p:cNvSpPr/>
          <p:nvPr/>
        </p:nvSpPr>
        <p:spPr>
          <a:xfrm>
            <a:off x="647296" y="4411432"/>
            <a:ext cx="3826320" cy="219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Pil høyre 53"/>
          <p:cNvSpPr/>
          <p:nvPr/>
        </p:nvSpPr>
        <p:spPr>
          <a:xfrm>
            <a:off x="647296" y="3263861"/>
            <a:ext cx="3826320" cy="219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3" name="Pil høyre 52"/>
          <p:cNvSpPr/>
          <p:nvPr/>
        </p:nvSpPr>
        <p:spPr>
          <a:xfrm>
            <a:off x="647296" y="2039668"/>
            <a:ext cx="3826320" cy="219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Avrundet rektangel 6"/>
          <p:cNvSpPr/>
          <p:nvPr/>
        </p:nvSpPr>
        <p:spPr>
          <a:xfrm>
            <a:off x="4605027" y="2818985"/>
            <a:ext cx="4007069" cy="1156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dirty="0"/>
              <a:t>NorCP motorikk</a:t>
            </a:r>
          </a:p>
          <a:p>
            <a:r>
              <a:rPr lang="nb-NO" sz="2400" dirty="0"/>
              <a:t>*fysioterapi</a:t>
            </a:r>
          </a:p>
          <a:p>
            <a:r>
              <a:rPr lang="nb-NO" sz="2400" dirty="0"/>
              <a:t>*ergoterapi</a:t>
            </a:r>
          </a:p>
        </p:txBody>
      </p:sp>
      <p:pic>
        <p:nvPicPr>
          <p:cNvPr id="12" name="Bilde 11"/>
          <p:cNvPicPr>
            <a:picLocks noChangeAspect="1"/>
          </p:cNvPicPr>
          <p:nvPr/>
        </p:nvPicPr>
        <p:blipFill>
          <a:blip r:embed="rId3"/>
          <a:stretch>
            <a:fillRect/>
          </a:stretch>
        </p:blipFill>
        <p:spPr>
          <a:xfrm>
            <a:off x="6933867" y="2863751"/>
            <a:ext cx="1731779" cy="1265228"/>
          </a:xfrm>
          <a:prstGeom prst="rect">
            <a:avLst/>
          </a:prstGeom>
          <a:effectLst>
            <a:reflection blurRad="482600" stA="45000" endPos="65000" dist="50800" dir="5400000" sy="-100000" algn="bl" rotWithShape="0"/>
            <a:softEdge rad="355600"/>
          </a:effectLst>
        </p:spPr>
      </p:pic>
      <p:sp>
        <p:nvSpPr>
          <p:cNvPr id="2" name="Tittel 1"/>
          <p:cNvSpPr>
            <a:spLocks noGrp="1"/>
          </p:cNvSpPr>
          <p:nvPr>
            <p:ph type="title"/>
          </p:nvPr>
        </p:nvSpPr>
        <p:spPr>
          <a:xfrm>
            <a:off x="647296" y="365125"/>
            <a:ext cx="10706504" cy="1325563"/>
          </a:xfrm>
        </p:spPr>
        <p:txBody>
          <a:bodyPr/>
          <a:lstStyle/>
          <a:p>
            <a:r>
              <a:rPr lang="nb-NO" dirty="0"/>
              <a:t>Nytt om protokoller fra 2022</a:t>
            </a:r>
          </a:p>
        </p:txBody>
      </p:sp>
      <p:sp>
        <p:nvSpPr>
          <p:cNvPr id="4" name="Avrundet rektangel 3"/>
          <p:cNvSpPr/>
          <p:nvPr/>
        </p:nvSpPr>
        <p:spPr>
          <a:xfrm>
            <a:off x="4600463" y="1582541"/>
            <a:ext cx="4007069" cy="1156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dirty="0"/>
              <a:t>NorCP</a:t>
            </a:r>
            <a:br>
              <a:rPr lang="nb-NO" sz="2400" dirty="0"/>
            </a:br>
            <a:r>
              <a:rPr lang="nb-NO" sz="2400" dirty="0"/>
              <a:t>medisinsk</a:t>
            </a:r>
          </a:p>
        </p:txBody>
      </p:sp>
      <p:pic>
        <p:nvPicPr>
          <p:cNvPr id="5" name="Bilde 4"/>
          <p:cNvPicPr>
            <a:picLocks noChangeAspect="1"/>
          </p:cNvPicPr>
          <p:nvPr/>
        </p:nvPicPr>
        <p:blipFill>
          <a:blip r:embed="rId4"/>
          <a:stretch>
            <a:fillRect/>
          </a:stretch>
        </p:blipFill>
        <p:spPr>
          <a:xfrm>
            <a:off x="6488738" y="1661644"/>
            <a:ext cx="2118793" cy="1017523"/>
          </a:xfrm>
          <a:prstGeom prst="rect">
            <a:avLst/>
          </a:prstGeom>
        </p:spPr>
      </p:pic>
      <p:sp>
        <p:nvSpPr>
          <p:cNvPr id="9" name="Avrundet rektangel 8"/>
          <p:cNvSpPr/>
          <p:nvPr/>
        </p:nvSpPr>
        <p:spPr>
          <a:xfrm>
            <a:off x="4611606" y="4048751"/>
            <a:ext cx="4007069" cy="1156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err="1"/>
              <a:t>NorCP</a:t>
            </a:r>
            <a:r>
              <a:rPr lang="nb-NO" sz="2400" dirty="0"/>
              <a:t> </a:t>
            </a:r>
            <a:r>
              <a:rPr lang="nb-NO" sz="2400" dirty="0" smtClean="0"/>
              <a:t>kognisjon</a:t>
            </a:r>
            <a:br>
              <a:rPr lang="nb-NO" sz="2400" dirty="0" smtClean="0"/>
            </a:br>
            <a:r>
              <a:rPr lang="nb-NO" sz="2400" dirty="0" smtClean="0"/>
              <a:t>(</a:t>
            </a:r>
            <a:r>
              <a:rPr lang="nb-NO" sz="2400" dirty="0" err="1"/>
              <a:t>CP</a:t>
            </a:r>
            <a:r>
              <a:rPr lang="nb-NO" sz="2400" i="1" dirty="0" err="1"/>
              <a:t>Cog</a:t>
            </a:r>
            <a:r>
              <a:rPr lang="nb-NO" sz="2400" i="1" dirty="0"/>
              <a:t>)</a:t>
            </a:r>
            <a:r>
              <a:rPr lang="nb-NO" sz="2400" dirty="0"/>
              <a:t/>
            </a:r>
            <a:br>
              <a:rPr lang="nb-NO" sz="2400" dirty="0"/>
            </a:br>
            <a:endParaRPr lang="nb-NO" sz="2400" dirty="0"/>
          </a:p>
        </p:txBody>
      </p:sp>
      <p:pic>
        <p:nvPicPr>
          <p:cNvPr id="13" name="Bilde 12"/>
          <p:cNvPicPr>
            <a:picLocks noChangeAspect="1"/>
          </p:cNvPicPr>
          <p:nvPr/>
        </p:nvPicPr>
        <p:blipFill>
          <a:blip r:embed="rId5"/>
          <a:stretch>
            <a:fillRect/>
          </a:stretch>
        </p:blipFill>
        <p:spPr>
          <a:xfrm>
            <a:off x="6570321" y="3911742"/>
            <a:ext cx="2194750" cy="1463167"/>
          </a:xfrm>
          <a:prstGeom prst="rect">
            <a:avLst/>
          </a:prstGeom>
        </p:spPr>
      </p:pic>
      <p:sp>
        <p:nvSpPr>
          <p:cNvPr id="14" name="Avrundet rektangel 13"/>
          <p:cNvSpPr/>
          <p:nvPr/>
        </p:nvSpPr>
        <p:spPr>
          <a:xfrm>
            <a:off x="4617335" y="5274343"/>
            <a:ext cx="3990197" cy="1080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dirty="0"/>
              <a:t>NorCP</a:t>
            </a:r>
            <a:br>
              <a:rPr lang="nb-NO" sz="2400" dirty="0"/>
            </a:br>
            <a:r>
              <a:rPr lang="nb-NO" sz="2400" dirty="0"/>
              <a:t>kommunikasjon</a:t>
            </a:r>
          </a:p>
        </p:txBody>
      </p:sp>
      <p:pic>
        <p:nvPicPr>
          <p:cNvPr id="16" name="Bilde 15"/>
          <p:cNvPicPr>
            <a:picLocks noChangeAspect="1"/>
          </p:cNvPicPr>
          <p:nvPr/>
        </p:nvPicPr>
        <p:blipFill>
          <a:blip r:embed="rId6"/>
          <a:stretch>
            <a:fillRect/>
          </a:stretch>
        </p:blipFill>
        <p:spPr>
          <a:xfrm>
            <a:off x="6933867" y="5349972"/>
            <a:ext cx="1589689" cy="949442"/>
          </a:xfrm>
          <a:prstGeom prst="rect">
            <a:avLst/>
          </a:prstGeom>
        </p:spPr>
      </p:pic>
      <p:grpSp>
        <p:nvGrpSpPr>
          <p:cNvPr id="17" name="Gruppe 16"/>
          <p:cNvGrpSpPr/>
          <p:nvPr/>
        </p:nvGrpSpPr>
        <p:grpSpPr>
          <a:xfrm>
            <a:off x="623684" y="1548297"/>
            <a:ext cx="1206499" cy="1206499"/>
            <a:chOff x="1892300" y="3877"/>
            <a:chExt cx="1206499" cy="1206499"/>
          </a:xfrm>
          <a:solidFill>
            <a:schemeClr val="accent3"/>
          </a:solidFill>
        </p:grpSpPr>
        <p:sp>
          <p:nvSpPr>
            <p:cNvPr id="18" name="Ellipse 17"/>
            <p:cNvSpPr/>
            <p:nvPr/>
          </p:nvSpPr>
          <p:spPr>
            <a:xfrm>
              <a:off x="1892300" y="3877"/>
              <a:ext cx="1206499" cy="1206499"/>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Ellipse 4"/>
            <p:cNvSpPr txBox="1"/>
            <p:nvPr/>
          </p:nvSpPr>
          <p:spPr>
            <a:xfrm>
              <a:off x="2068988" y="180565"/>
              <a:ext cx="853123" cy="8531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dirty="0"/>
                <a:t>CPRN </a:t>
              </a:r>
              <a:br>
                <a:rPr lang="nb-NO" sz="1400" kern="1200" dirty="0"/>
              </a:br>
              <a:r>
                <a:rPr lang="nb-NO" sz="1400" kern="1200" dirty="0"/>
                <a:t>diagnose</a:t>
              </a:r>
              <a:br>
                <a:rPr lang="nb-NO" sz="1400" kern="1200" dirty="0"/>
              </a:br>
              <a:r>
                <a:rPr lang="nb-NO" sz="1400" kern="1200" dirty="0"/>
                <a:t>skjema</a:t>
              </a:r>
            </a:p>
          </p:txBody>
        </p:sp>
      </p:grpSp>
      <p:grpSp>
        <p:nvGrpSpPr>
          <p:cNvPr id="20" name="Gruppe 19"/>
          <p:cNvGrpSpPr/>
          <p:nvPr/>
        </p:nvGrpSpPr>
        <p:grpSpPr>
          <a:xfrm>
            <a:off x="1677108" y="1584704"/>
            <a:ext cx="1206499" cy="1206499"/>
            <a:chOff x="1892300" y="2106083"/>
            <a:chExt cx="1206499" cy="1206499"/>
          </a:xfrm>
          <a:solidFill>
            <a:schemeClr val="accent3"/>
          </a:solidFill>
        </p:grpSpPr>
        <p:sp>
          <p:nvSpPr>
            <p:cNvPr id="21" name="Ellipse 20"/>
            <p:cNvSpPr/>
            <p:nvPr/>
          </p:nvSpPr>
          <p:spPr>
            <a:xfrm>
              <a:off x="1892300" y="2106083"/>
              <a:ext cx="1206499" cy="1206499"/>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Ellipse 4"/>
            <p:cNvSpPr txBox="1"/>
            <p:nvPr/>
          </p:nvSpPr>
          <p:spPr>
            <a:xfrm>
              <a:off x="2068988" y="2282771"/>
              <a:ext cx="853123" cy="8531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dirty="0"/>
                <a:t>CPRN </a:t>
              </a:r>
              <a:br>
                <a:rPr lang="nb-NO" sz="1400" kern="1200" dirty="0"/>
              </a:br>
              <a:r>
                <a:rPr lang="nb-NO" sz="1400" kern="1200" dirty="0"/>
                <a:t>5-års</a:t>
              </a:r>
              <a:br>
                <a:rPr lang="nb-NO" sz="1400" kern="1200" dirty="0"/>
              </a:br>
              <a:r>
                <a:rPr lang="nb-NO" sz="1400" kern="1200" dirty="0"/>
                <a:t>skjema</a:t>
              </a:r>
            </a:p>
          </p:txBody>
        </p:sp>
      </p:grpSp>
      <p:grpSp>
        <p:nvGrpSpPr>
          <p:cNvPr id="23" name="Gruppe 22"/>
          <p:cNvGrpSpPr/>
          <p:nvPr/>
        </p:nvGrpSpPr>
        <p:grpSpPr>
          <a:xfrm>
            <a:off x="2706919" y="1584705"/>
            <a:ext cx="1206499" cy="1206499"/>
            <a:chOff x="1892300" y="4208289"/>
            <a:chExt cx="1206499" cy="1206499"/>
          </a:xfrm>
          <a:solidFill>
            <a:schemeClr val="accent3"/>
          </a:solidFill>
        </p:grpSpPr>
        <p:sp>
          <p:nvSpPr>
            <p:cNvPr id="24" name="Ellipse 23"/>
            <p:cNvSpPr/>
            <p:nvPr/>
          </p:nvSpPr>
          <p:spPr>
            <a:xfrm>
              <a:off x="1892300" y="4208289"/>
              <a:ext cx="1206499" cy="1206499"/>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Ellipse 4"/>
            <p:cNvSpPr txBox="1"/>
            <p:nvPr/>
          </p:nvSpPr>
          <p:spPr>
            <a:xfrm>
              <a:off x="2068988" y="4384977"/>
              <a:ext cx="853123" cy="8531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dirty="0" err="1"/>
                <a:t>CPRNung</a:t>
              </a:r>
              <a:endParaRPr lang="nb-NO" sz="1400" kern="1200" dirty="0"/>
            </a:p>
            <a:p>
              <a:pPr lvl="0" algn="ctr" defTabSz="622300">
                <a:lnSpc>
                  <a:spcPct val="90000"/>
                </a:lnSpc>
                <a:spcBef>
                  <a:spcPct val="0"/>
                </a:spcBef>
                <a:spcAft>
                  <a:spcPct val="35000"/>
                </a:spcAft>
              </a:pPr>
              <a:r>
                <a:rPr lang="nb-NO" sz="1400" kern="1200" dirty="0"/>
                <a:t>legeskjema</a:t>
              </a:r>
            </a:p>
          </p:txBody>
        </p:sp>
      </p:grpSp>
      <p:grpSp>
        <p:nvGrpSpPr>
          <p:cNvPr id="26" name="Gruppe 25"/>
          <p:cNvGrpSpPr/>
          <p:nvPr/>
        </p:nvGrpSpPr>
        <p:grpSpPr>
          <a:xfrm>
            <a:off x="639710" y="2762042"/>
            <a:ext cx="1206499" cy="1206499"/>
            <a:chOff x="1892300" y="3877"/>
            <a:chExt cx="1206499" cy="1206499"/>
          </a:xfrm>
          <a:solidFill>
            <a:schemeClr val="accent3"/>
          </a:solidFill>
        </p:grpSpPr>
        <p:sp>
          <p:nvSpPr>
            <p:cNvPr id="27" name="Ellipse 26"/>
            <p:cNvSpPr/>
            <p:nvPr/>
          </p:nvSpPr>
          <p:spPr>
            <a:xfrm>
              <a:off x="1892300" y="3877"/>
              <a:ext cx="1206499" cy="1206499"/>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Ellipse 4"/>
            <p:cNvSpPr txBox="1"/>
            <p:nvPr/>
          </p:nvSpPr>
          <p:spPr>
            <a:xfrm>
              <a:off x="2068988" y="180565"/>
              <a:ext cx="853123" cy="8531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a:t>CPOP</a:t>
              </a:r>
              <a:br>
                <a:rPr lang="nb-NO" sz="1600" kern="1200" dirty="0"/>
              </a:br>
              <a:r>
                <a:rPr lang="nb-NO" sz="1600" kern="1200" dirty="0"/>
                <a:t>Ergo</a:t>
              </a:r>
              <a:br>
                <a:rPr lang="nb-NO" sz="1600" kern="1200" dirty="0"/>
              </a:br>
              <a:r>
                <a:rPr lang="nb-NO" sz="1600" kern="1200" dirty="0"/>
                <a:t>protokoll</a:t>
              </a:r>
            </a:p>
          </p:txBody>
        </p:sp>
      </p:grpSp>
      <p:grpSp>
        <p:nvGrpSpPr>
          <p:cNvPr id="29" name="Gruppe 28"/>
          <p:cNvGrpSpPr/>
          <p:nvPr/>
        </p:nvGrpSpPr>
        <p:grpSpPr>
          <a:xfrm>
            <a:off x="1677108" y="2797574"/>
            <a:ext cx="1206499" cy="1206499"/>
            <a:chOff x="1892300" y="2106083"/>
            <a:chExt cx="1206499" cy="1206499"/>
          </a:xfrm>
        </p:grpSpPr>
        <p:sp>
          <p:nvSpPr>
            <p:cNvPr id="30" name="Ellipse 29"/>
            <p:cNvSpPr/>
            <p:nvPr/>
          </p:nvSpPr>
          <p:spPr>
            <a:xfrm>
              <a:off x="1892300" y="2106083"/>
              <a:ext cx="1206499" cy="1206499"/>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Ellipse 4"/>
            <p:cNvSpPr txBox="1"/>
            <p:nvPr/>
          </p:nvSpPr>
          <p:spPr>
            <a:xfrm>
              <a:off x="2068988" y="2282771"/>
              <a:ext cx="853123" cy="853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a:t>CPOP</a:t>
              </a:r>
              <a:br>
                <a:rPr lang="nb-NO" sz="1600" kern="1200" dirty="0"/>
              </a:br>
              <a:r>
                <a:rPr lang="nb-NO" sz="1600" kern="1200" dirty="0" err="1"/>
                <a:t>Fysio</a:t>
              </a:r>
              <a:r>
                <a:rPr lang="nb-NO" sz="1600" kern="1200" dirty="0"/>
                <a:t/>
              </a:r>
              <a:br>
                <a:rPr lang="nb-NO" sz="1600" kern="1200" dirty="0"/>
              </a:br>
              <a:r>
                <a:rPr lang="nb-NO" sz="1600" kern="1200" dirty="0"/>
                <a:t>protokoll</a:t>
              </a:r>
            </a:p>
          </p:txBody>
        </p:sp>
      </p:grpSp>
      <p:grpSp>
        <p:nvGrpSpPr>
          <p:cNvPr id="32" name="Gruppe 31"/>
          <p:cNvGrpSpPr/>
          <p:nvPr/>
        </p:nvGrpSpPr>
        <p:grpSpPr>
          <a:xfrm>
            <a:off x="2706919" y="2803944"/>
            <a:ext cx="1206499" cy="1206499"/>
            <a:chOff x="1892300" y="4208289"/>
            <a:chExt cx="1206499" cy="1206499"/>
          </a:xfrm>
          <a:solidFill>
            <a:schemeClr val="accent3"/>
          </a:solidFill>
        </p:grpSpPr>
        <p:sp>
          <p:nvSpPr>
            <p:cNvPr id="33" name="Ellipse 32"/>
            <p:cNvSpPr/>
            <p:nvPr/>
          </p:nvSpPr>
          <p:spPr>
            <a:xfrm>
              <a:off x="1892300" y="4208289"/>
              <a:ext cx="1206499" cy="1206499"/>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Ellipse 4"/>
            <p:cNvSpPr txBox="1"/>
            <p:nvPr/>
          </p:nvSpPr>
          <p:spPr>
            <a:xfrm>
              <a:off x="2068988" y="4384977"/>
              <a:ext cx="853123" cy="8531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err="1"/>
                <a:t>CPRNung</a:t>
              </a:r>
              <a:r>
                <a:rPr lang="nb-NO" sz="1600" kern="1200" dirty="0"/>
                <a:t> motorikk</a:t>
              </a:r>
              <a:br>
                <a:rPr lang="nb-NO" sz="1600" kern="1200" dirty="0"/>
              </a:br>
              <a:r>
                <a:rPr lang="nb-NO" sz="1600" kern="1200" dirty="0"/>
                <a:t>skjema</a:t>
              </a:r>
            </a:p>
          </p:txBody>
        </p:sp>
      </p:grpSp>
      <p:grpSp>
        <p:nvGrpSpPr>
          <p:cNvPr id="35" name="Gruppe 34"/>
          <p:cNvGrpSpPr/>
          <p:nvPr/>
        </p:nvGrpSpPr>
        <p:grpSpPr>
          <a:xfrm>
            <a:off x="1687359" y="4004073"/>
            <a:ext cx="1198912" cy="1183090"/>
            <a:chOff x="1080601" y="3442250"/>
            <a:chExt cx="1974453" cy="1974453"/>
          </a:xfrm>
          <a:solidFill>
            <a:schemeClr val="accent3"/>
          </a:solidFill>
        </p:grpSpPr>
        <p:sp>
          <p:nvSpPr>
            <p:cNvPr id="36" name="Ellipse 35"/>
            <p:cNvSpPr/>
            <p:nvPr/>
          </p:nvSpPr>
          <p:spPr>
            <a:xfrm>
              <a:off x="1080601" y="3442250"/>
              <a:ext cx="1974453" cy="1974453"/>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Ellipse 4"/>
            <p:cNvSpPr txBox="1"/>
            <p:nvPr/>
          </p:nvSpPr>
          <p:spPr>
            <a:xfrm>
              <a:off x="1369753" y="3731402"/>
              <a:ext cx="1396149" cy="1396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nb-NO" sz="1600" kern="1200" dirty="0" err="1"/>
                <a:t>CPRNung</a:t>
              </a:r>
              <a:r>
                <a:rPr lang="nb-NO" sz="1600" kern="1200" dirty="0"/>
                <a:t/>
              </a:r>
              <a:br>
                <a:rPr lang="nb-NO" sz="1600" kern="1200" dirty="0"/>
              </a:br>
              <a:r>
                <a:rPr lang="nb-NO" sz="1600" kern="1200" dirty="0" err="1" smtClean="0"/>
                <a:t>kog</a:t>
              </a:r>
              <a:r>
                <a:rPr lang="nb-NO" sz="1600" kern="1200" dirty="0"/>
                <a:t/>
              </a:r>
              <a:br>
                <a:rPr lang="nb-NO" sz="1600" kern="1200" dirty="0"/>
              </a:br>
              <a:r>
                <a:rPr lang="nb-NO" sz="1600" kern="1200" dirty="0"/>
                <a:t>skjema</a:t>
              </a:r>
            </a:p>
          </p:txBody>
        </p:sp>
      </p:grpSp>
      <p:grpSp>
        <p:nvGrpSpPr>
          <p:cNvPr id="38" name="Gruppe 37"/>
          <p:cNvGrpSpPr/>
          <p:nvPr/>
        </p:nvGrpSpPr>
        <p:grpSpPr>
          <a:xfrm>
            <a:off x="607344" y="4014217"/>
            <a:ext cx="1206500" cy="1164647"/>
            <a:chOff x="1080601" y="1963"/>
            <a:chExt cx="1974453" cy="1974453"/>
          </a:xfrm>
          <a:solidFill>
            <a:schemeClr val="accent3"/>
          </a:solidFill>
        </p:grpSpPr>
        <p:sp>
          <p:nvSpPr>
            <p:cNvPr id="39" name="Ellipse 38"/>
            <p:cNvSpPr/>
            <p:nvPr/>
          </p:nvSpPr>
          <p:spPr>
            <a:xfrm>
              <a:off x="1080601" y="1963"/>
              <a:ext cx="1974453" cy="1974453"/>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Ellipse 4"/>
            <p:cNvSpPr txBox="1"/>
            <p:nvPr/>
          </p:nvSpPr>
          <p:spPr>
            <a:xfrm>
              <a:off x="1369753" y="291115"/>
              <a:ext cx="1396149" cy="13961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nb-NO" sz="1600" kern="1200" dirty="0"/>
                <a:t>CPRN </a:t>
              </a:r>
              <a:br>
                <a:rPr lang="nb-NO" sz="1600" kern="1200" dirty="0"/>
              </a:br>
              <a:r>
                <a:rPr lang="nb-NO" sz="1600" kern="1200" dirty="0"/>
                <a:t>5-års</a:t>
              </a:r>
              <a:br>
                <a:rPr lang="nb-NO" sz="1600" kern="1200" dirty="0"/>
              </a:br>
              <a:r>
                <a:rPr lang="nb-NO" sz="1600" kern="1200" dirty="0"/>
                <a:t> skjema</a:t>
              </a:r>
            </a:p>
          </p:txBody>
        </p:sp>
      </p:grpSp>
      <p:grpSp>
        <p:nvGrpSpPr>
          <p:cNvPr id="41" name="Gruppe 40"/>
          <p:cNvGrpSpPr/>
          <p:nvPr/>
        </p:nvGrpSpPr>
        <p:grpSpPr>
          <a:xfrm>
            <a:off x="489756" y="5219582"/>
            <a:ext cx="1120869" cy="1029698"/>
            <a:chOff x="2249814" y="79"/>
            <a:chExt cx="977246" cy="924735"/>
          </a:xfrm>
          <a:solidFill>
            <a:schemeClr val="accent3"/>
          </a:solidFill>
        </p:grpSpPr>
        <p:sp>
          <p:nvSpPr>
            <p:cNvPr id="42" name="Ellipse 41"/>
            <p:cNvSpPr/>
            <p:nvPr/>
          </p:nvSpPr>
          <p:spPr>
            <a:xfrm>
              <a:off x="2249814" y="79"/>
              <a:ext cx="977246" cy="924735"/>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3" name="Ellipse 4"/>
            <p:cNvSpPr txBox="1"/>
            <p:nvPr/>
          </p:nvSpPr>
          <p:spPr>
            <a:xfrm>
              <a:off x="2392928" y="135503"/>
              <a:ext cx="691018" cy="6538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dirty="0"/>
                <a:t>CPOP ergo</a:t>
              </a:r>
              <a:br>
                <a:rPr lang="nb-NO" sz="1400" kern="1200" dirty="0"/>
              </a:br>
              <a:r>
                <a:rPr lang="nb-NO" sz="1400" kern="1200" dirty="0"/>
                <a:t>protokoll</a:t>
              </a:r>
            </a:p>
          </p:txBody>
        </p:sp>
      </p:grpSp>
      <p:grpSp>
        <p:nvGrpSpPr>
          <p:cNvPr id="44" name="Gruppe 43"/>
          <p:cNvGrpSpPr/>
          <p:nvPr/>
        </p:nvGrpSpPr>
        <p:grpSpPr>
          <a:xfrm>
            <a:off x="1392235" y="5237296"/>
            <a:ext cx="1064152" cy="1062118"/>
            <a:chOff x="2288549" y="1592808"/>
            <a:chExt cx="899775" cy="899775"/>
          </a:xfrm>
          <a:solidFill>
            <a:schemeClr val="accent3"/>
          </a:solidFill>
        </p:grpSpPr>
        <p:sp>
          <p:nvSpPr>
            <p:cNvPr id="45" name="Ellipse 44"/>
            <p:cNvSpPr/>
            <p:nvPr/>
          </p:nvSpPr>
          <p:spPr>
            <a:xfrm>
              <a:off x="2288549" y="1592808"/>
              <a:ext cx="899775" cy="899775"/>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6" name="Ellipse 4"/>
            <p:cNvSpPr txBox="1"/>
            <p:nvPr/>
          </p:nvSpPr>
          <p:spPr>
            <a:xfrm>
              <a:off x="2420318" y="1724577"/>
              <a:ext cx="636237" cy="636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dirty="0"/>
                <a:t>CPRN </a:t>
              </a:r>
              <a:r>
                <a:rPr lang="nb-NO" sz="1400" kern="1200" dirty="0" err="1"/>
                <a:t>diag</a:t>
              </a:r>
              <a:r>
                <a:rPr lang="nb-NO" sz="1400" kern="1200" dirty="0"/>
                <a:t/>
              </a:r>
              <a:br>
                <a:rPr lang="nb-NO" sz="1400" kern="1200" dirty="0"/>
              </a:br>
              <a:r>
                <a:rPr lang="nb-NO" sz="1400" kern="1200" dirty="0"/>
                <a:t>skjema</a:t>
              </a:r>
            </a:p>
          </p:txBody>
        </p:sp>
      </p:grpSp>
      <p:grpSp>
        <p:nvGrpSpPr>
          <p:cNvPr id="47" name="Gruppe 46"/>
          <p:cNvGrpSpPr/>
          <p:nvPr/>
        </p:nvGrpSpPr>
        <p:grpSpPr>
          <a:xfrm>
            <a:off x="2223945" y="5237296"/>
            <a:ext cx="1060148" cy="1062118"/>
            <a:chOff x="2288549" y="3160576"/>
            <a:chExt cx="899775" cy="899775"/>
          </a:xfrm>
          <a:solidFill>
            <a:schemeClr val="accent3"/>
          </a:solidFill>
        </p:grpSpPr>
        <p:sp>
          <p:nvSpPr>
            <p:cNvPr id="48" name="Ellipse 47"/>
            <p:cNvSpPr/>
            <p:nvPr/>
          </p:nvSpPr>
          <p:spPr>
            <a:xfrm>
              <a:off x="2288549" y="3160576"/>
              <a:ext cx="899775" cy="899775"/>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9" name="Ellipse 4"/>
            <p:cNvSpPr txBox="1"/>
            <p:nvPr/>
          </p:nvSpPr>
          <p:spPr>
            <a:xfrm>
              <a:off x="2420318" y="3292345"/>
              <a:ext cx="636237" cy="6362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dirty="0"/>
                <a:t>CPRN</a:t>
              </a:r>
              <a:br>
                <a:rPr lang="nb-NO" sz="1400" kern="1200" dirty="0"/>
              </a:br>
              <a:r>
                <a:rPr lang="nb-NO" sz="1400" kern="1200" dirty="0"/>
                <a:t>5-års skjema</a:t>
              </a:r>
            </a:p>
          </p:txBody>
        </p:sp>
      </p:grpSp>
      <p:grpSp>
        <p:nvGrpSpPr>
          <p:cNvPr id="50" name="Gruppe 49"/>
          <p:cNvGrpSpPr/>
          <p:nvPr/>
        </p:nvGrpSpPr>
        <p:grpSpPr>
          <a:xfrm>
            <a:off x="3109538" y="5233652"/>
            <a:ext cx="1156301" cy="1050100"/>
            <a:chOff x="2160286" y="4728345"/>
            <a:chExt cx="1156301" cy="1050100"/>
          </a:xfrm>
          <a:solidFill>
            <a:schemeClr val="accent3"/>
          </a:solidFill>
        </p:grpSpPr>
        <p:sp>
          <p:nvSpPr>
            <p:cNvPr id="51" name="Ellipse 50"/>
            <p:cNvSpPr/>
            <p:nvPr/>
          </p:nvSpPr>
          <p:spPr>
            <a:xfrm>
              <a:off x="2160286" y="4728345"/>
              <a:ext cx="1156301" cy="1050100"/>
            </a:xfrm>
            <a:prstGeom prst="ellipse">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Ellipse 4"/>
            <p:cNvSpPr txBox="1"/>
            <p:nvPr/>
          </p:nvSpPr>
          <p:spPr>
            <a:xfrm>
              <a:off x="2329622" y="4882129"/>
              <a:ext cx="817629" cy="7425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dirty="0" err="1"/>
                <a:t>CPRNung</a:t>
              </a:r>
              <a:r>
                <a:rPr lang="nb-NO" sz="1400" kern="1200" dirty="0"/>
                <a:t> </a:t>
              </a:r>
              <a:r>
                <a:rPr lang="nb-NO" sz="1400" kern="1200" dirty="0" err="1"/>
                <a:t>komm</a:t>
              </a:r>
              <a:r>
                <a:rPr lang="nb-NO" sz="1400" kern="1200" dirty="0"/>
                <a:t>./</a:t>
              </a:r>
              <a:br>
                <a:rPr lang="nb-NO" sz="1400" kern="1200" dirty="0"/>
              </a:br>
              <a:r>
                <a:rPr lang="nb-NO" sz="1400" kern="1200" dirty="0"/>
                <a:t>språk</a:t>
              </a:r>
              <a:br>
                <a:rPr lang="nb-NO" sz="1400" kern="1200" dirty="0"/>
              </a:br>
              <a:r>
                <a:rPr lang="nb-NO" sz="1400" kern="1200" dirty="0"/>
                <a:t>skjema</a:t>
              </a:r>
            </a:p>
          </p:txBody>
        </p:sp>
      </p:grpSp>
      <p:sp>
        <p:nvSpPr>
          <p:cNvPr id="58" name="Avrundet rektangel 57"/>
          <p:cNvSpPr/>
          <p:nvPr/>
        </p:nvSpPr>
        <p:spPr>
          <a:xfrm>
            <a:off x="8861208" y="1602182"/>
            <a:ext cx="3119454" cy="11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dirty="0"/>
              <a:t>NorCP røntgen</a:t>
            </a:r>
          </a:p>
        </p:txBody>
      </p:sp>
      <p:sp>
        <p:nvSpPr>
          <p:cNvPr id="59" name="Avrundet rektangel 58"/>
          <p:cNvSpPr/>
          <p:nvPr/>
        </p:nvSpPr>
        <p:spPr>
          <a:xfrm>
            <a:off x="8842449" y="2797574"/>
            <a:ext cx="3119454" cy="1127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dirty="0"/>
              <a:t>NorCP kirurgi</a:t>
            </a:r>
          </a:p>
        </p:txBody>
      </p:sp>
      <p:pic>
        <p:nvPicPr>
          <p:cNvPr id="60" name="Bilde 59" descr="Pseudotumor of the Hip due to Fungal Prosthetic Joint ..."/>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24028" y="1747916"/>
            <a:ext cx="749535" cy="961305"/>
          </a:xfrm>
          <a:prstGeom prst="rect">
            <a:avLst/>
          </a:prstGeom>
        </p:spPr>
      </p:pic>
      <p:pic>
        <p:nvPicPr>
          <p:cNvPr id="61" name="Bilde 60" descr="blogg.ngn.nu » Magnetröntgen"/>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054819" y="2974553"/>
            <a:ext cx="818743" cy="818743"/>
          </a:xfrm>
          <a:prstGeom prst="rect">
            <a:avLst/>
          </a:prstGeom>
        </p:spPr>
      </p:pic>
      <p:sp>
        <p:nvSpPr>
          <p:cNvPr id="62" name="TekstSylinder 61"/>
          <p:cNvSpPr txBox="1"/>
          <p:nvPr/>
        </p:nvSpPr>
        <p:spPr>
          <a:xfrm>
            <a:off x="6806556" y="2811916"/>
            <a:ext cx="952269" cy="608202"/>
          </a:xfrm>
          <a:prstGeom prst="rect">
            <a:avLst/>
          </a:prstGeom>
        </p:spPr>
        <p:txBody>
          <a:bodyPr vert="horz" wrap="square" lIns="91440" tIns="45720" rIns="91440" bIns="45720" rtlCol="0" anchor="t">
            <a:normAutofit/>
          </a:bodyPr>
          <a:lstStyle/>
          <a:p>
            <a:pPr algn="l"/>
            <a:endParaRPr lang="nb-NO" dirty="0"/>
          </a:p>
        </p:txBody>
      </p:sp>
      <p:sp>
        <p:nvSpPr>
          <p:cNvPr id="65" name="TekstSylinder 64"/>
          <p:cNvSpPr txBox="1"/>
          <p:nvPr/>
        </p:nvSpPr>
        <p:spPr>
          <a:xfrm>
            <a:off x="6603998" y="2811916"/>
            <a:ext cx="973961" cy="652530"/>
          </a:xfrm>
          <a:prstGeom prst="rect">
            <a:avLst/>
          </a:prstGeom>
        </p:spPr>
        <p:txBody>
          <a:bodyPr vert="horz" wrap="square" lIns="91440" tIns="45720" rIns="91440" bIns="45720" rtlCol="0" anchor="t">
            <a:normAutofit/>
          </a:bodyPr>
          <a:lstStyle/>
          <a:p>
            <a:pPr algn="l"/>
            <a:endParaRPr lang="nb-NO" dirty="0"/>
          </a:p>
        </p:txBody>
      </p:sp>
      <p:sp>
        <p:nvSpPr>
          <p:cNvPr id="66" name="TekstSylinder 65"/>
          <p:cNvSpPr txBox="1"/>
          <p:nvPr/>
        </p:nvSpPr>
        <p:spPr>
          <a:xfrm>
            <a:off x="6466008" y="2858597"/>
            <a:ext cx="862955" cy="525182"/>
          </a:xfrm>
          <a:prstGeom prst="rect">
            <a:avLst/>
          </a:prstGeom>
        </p:spPr>
        <p:txBody>
          <a:bodyPr vert="horz" wrap="square" lIns="91440" tIns="45720" rIns="91440" bIns="45720" rtlCol="0" anchor="t">
            <a:normAutofit/>
          </a:bodyPr>
          <a:lstStyle/>
          <a:p>
            <a:pPr algn="l"/>
            <a:endParaRPr lang="nb-NO" dirty="0"/>
          </a:p>
        </p:txBody>
      </p:sp>
      <p:sp>
        <p:nvSpPr>
          <p:cNvPr id="67" name="TekstSylinder 66"/>
          <p:cNvSpPr txBox="1"/>
          <p:nvPr/>
        </p:nvSpPr>
        <p:spPr>
          <a:xfrm>
            <a:off x="6293325" y="3183555"/>
            <a:ext cx="1100808" cy="690934"/>
          </a:xfrm>
          <a:prstGeom prst="rect">
            <a:avLst/>
          </a:prstGeom>
          <a:blipFill>
            <a:blip r:embed="rId9"/>
            <a:stretch>
              <a:fillRect/>
            </a:stretch>
          </a:blipFill>
          <a:effectLst>
            <a:glow rad="127000">
              <a:schemeClr val="accent1">
                <a:alpha val="42000"/>
              </a:schemeClr>
            </a:glow>
            <a:softEdge rad="139700"/>
          </a:effectLst>
        </p:spPr>
        <p:txBody>
          <a:bodyPr vert="horz" wrap="square" lIns="91440" tIns="45720" rIns="91440" bIns="45720" rtlCol="0" anchor="t">
            <a:normAutofit/>
          </a:bodyPr>
          <a:lstStyle/>
          <a:p>
            <a:pPr algn="l"/>
            <a:endParaRPr lang="nb-NO" dirty="0"/>
          </a:p>
        </p:txBody>
      </p:sp>
      <p:sp>
        <p:nvSpPr>
          <p:cNvPr id="3" name="Pil venstre 2"/>
          <p:cNvSpPr/>
          <p:nvPr/>
        </p:nvSpPr>
        <p:spPr>
          <a:xfrm>
            <a:off x="8861208" y="552067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697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1" nodeType="clickEffect">
                                  <p:stCondLst>
                                    <p:cond delay="0"/>
                                  </p:stCondLst>
                                  <p:childTnLst>
                                    <p:animClr clrSpc="rgb" dir="cw">
                                      <p:cBhvr override="childStyle">
                                        <p:cTn id="10" dur="250" autoRev="1" fill="remove"/>
                                        <p:tgtEl>
                                          <p:spTgt spid="3"/>
                                        </p:tgtEl>
                                        <p:attrNameLst>
                                          <p:attrName>style.color</p:attrName>
                                        </p:attrNameLst>
                                      </p:cBhvr>
                                      <p:to>
                                        <a:schemeClr val="bg1"/>
                                      </p:to>
                                    </p:animClr>
                                    <p:animClr clrSpc="rgb" dir="cw">
                                      <p:cBhvr>
                                        <p:cTn id="11" dur="250" autoRev="1" fill="remove"/>
                                        <p:tgtEl>
                                          <p:spTgt spid="3"/>
                                        </p:tgtEl>
                                        <p:attrNameLst>
                                          <p:attrName>fillcolor</p:attrName>
                                        </p:attrNameLst>
                                      </p:cBhvr>
                                      <p:to>
                                        <a:schemeClr val="bg1"/>
                                      </p:to>
                                    </p:animClr>
                                    <p:set>
                                      <p:cBhvr>
                                        <p:cTn id="12" dur="250" autoRev="1" fill="remove"/>
                                        <p:tgtEl>
                                          <p:spTgt spid="3"/>
                                        </p:tgtEl>
                                        <p:attrNameLst>
                                          <p:attrName>fill.type</p:attrName>
                                        </p:attrNameLst>
                                      </p:cBhvr>
                                      <p:to>
                                        <p:strVal val="solid"/>
                                      </p:to>
                                    </p:set>
                                    <p:set>
                                      <p:cBhvr>
                                        <p:cTn id="13"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5753120"/>
            <a:ext cx="12105564" cy="42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Pil høyre 28"/>
          <p:cNvSpPr/>
          <p:nvPr/>
        </p:nvSpPr>
        <p:spPr>
          <a:xfrm>
            <a:off x="11067904" y="2117885"/>
            <a:ext cx="967816" cy="346841"/>
          </a:xfrm>
          <a:prstGeom prst="rightArrow">
            <a:avLst/>
          </a:prstGeom>
          <a:pattFill prst="lt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3" name="Pil høyre 12"/>
          <p:cNvSpPr/>
          <p:nvPr/>
        </p:nvSpPr>
        <p:spPr>
          <a:xfrm rot="5400000">
            <a:off x="1192501" y="2844714"/>
            <a:ext cx="826648" cy="403418"/>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7" name="TekstSylinder 6"/>
          <p:cNvSpPr txBox="1"/>
          <p:nvPr/>
        </p:nvSpPr>
        <p:spPr>
          <a:xfrm>
            <a:off x="447725" y="3546404"/>
            <a:ext cx="2348209" cy="1200329"/>
          </a:xfrm>
          <a:prstGeom prst="rect">
            <a:avLst/>
          </a:prstGeom>
          <a:solidFill>
            <a:schemeClr val="accent2"/>
          </a:solidFill>
          <a:ln w="19050">
            <a:solidFill>
              <a:schemeClr val="accent2">
                <a:lumMod val="75000"/>
              </a:schemeClr>
            </a:solidFill>
          </a:ln>
        </p:spPr>
        <p:txBody>
          <a:bodyPr wrap="square" rtlCol="0">
            <a:spAutoFit/>
          </a:bodyPr>
          <a:lstStyle/>
          <a:p>
            <a:r>
              <a:rPr lang="nb-NO" dirty="0">
                <a:solidFill>
                  <a:schemeClr val="bg1"/>
                </a:solidFill>
              </a:rPr>
              <a:t>Registrering ved diagnose</a:t>
            </a:r>
          </a:p>
          <a:p>
            <a:r>
              <a:rPr lang="nb-NO" dirty="0">
                <a:solidFill>
                  <a:srgbClr val="003283"/>
                </a:solidFill>
              </a:rPr>
              <a:t>NorCP medisinsk</a:t>
            </a:r>
          </a:p>
          <a:p>
            <a:r>
              <a:rPr lang="nb-NO" dirty="0">
                <a:solidFill>
                  <a:srgbClr val="003283"/>
                </a:solidFill>
              </a:rPr>
              <a:t>NorCP kommunikasjon</a:t>
            </a:r>
          </a:p>
        </p:txBody>
      </p:sp>
      <p:sp>
        <p:nvSpPr>
          <p:cNvPr id="12" name="TekstSylinder 11"/>
          <p:cNvSpPr txBox="1"/>
          <p:nvPr/>
        </p:nvSpPr>
        <p:spPr>
          <a:xfrm>
            <a:off x="6336995" y="3616840"/>
            <a:ext cx="2618530" cy="923330"/>
          </a:xfrm>
          <a:prstGeom prst="rect">
            <a:avLst/>
          </a:prstGeom>
          <a:solidFill>
            <a:schemeClr val="accent2"/>
          </a:solidFill>
          <a:ln w="19050">
            <a:solidFill>
              <a:schemeClr val="accent2">
                <a:lumMod val="75000"/>
              </a:schemeClr>
            </a:solidFill>
          </a:ln>
        </p:spPr>
        <p:txBody>
          <a:bodyPr wrap="square" rtlCol="0">
            <a:spAutoFit/>
          </a:bodyPr>
          <a:lstStyle/>
          <a:p>
            <a:r>
              <a:rPr lang="nb-NO" dirty="0">
                <a:solidFill>
                  <a:schemeClr val="bg1"/>
                </a:solidFill>
              </a:rPr>
              <a:t>Registrering ved 12-13 år</a:t>
            </a:r>
            <a:endParaRPr lang="nb-NO" dirty="0"/>
          </a:p>
          <a:p>
            <a:r>
              <a:rPr lang="nb-NO" dirty="0">
                <a:solidFill>
                  <a:srgbClr val="003283"/>
                </a:solidFill>
              </a:rPr>
              <a:t>NorCP kognisjon (</a:t>
            </a:r>
            <a:r>
              <a:rPr lang="nb-NO" dirty="0" err="1">
                <a:solidFill>
                  <a:srgbClr val="003283"/>
                </a:solidFill>
              </a:rPr>
              <a:t>CP</a:t>
            </a:r>
            <a:r>
              <a:rPr lang="nb-NO" i="1" dirty="0" err="1">
                <a:solidFill>
                  <a:srgbClr val="003283"/>
                </a:solidFill>
              </a:rPr>
              <a:t>Cog</a:t>
            </a:r>
            <a:r>
              <a:rPr lang="nb-NO" i="1" dirty="0">
                <a:solidFill>
                  <a:srgbClr val="003283"/>
                </a:solidFill>
              </a:rPr>
              <a:t>)</a:t>
            </a:r>
          </a:p>
          <a:p>
            <a:r>
              <a:rPr lang="nb-NO" dirty="0">
                <a:solidFill>
                  <a:srgbClr val="003283"/>
                </a:solidFill>
              </a:rPr>
              <a:t>NorCP kommunikasjon</a:t>
            </a:r>
          </a:p>
        </p:txBody>
      </p:sp>
      <p:graphicFrame>
        <p:nvGraphicFramePr>
          <p:cNvPr id="16" name="Diagram 15"/>
          <p:cNvGraphicFramePr/>
          <p:nvPr/>
        </p:nvGraphicFramePr>
        <p:xfrm>
          <a:off x="447725" y="1775429"/>
          <a:ext cx="11104087" cy="1031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kstSylinder 30"/>
          <p:cNvSpPr txBox="1"/>
          <p:nvPr/>
        </p:nvSpPr>
        <p:spPr>
          <a:xfrm>
            <a:off x="3080832" y="3546404"/>
            <a:ext cx="2528628" cy="1200329"/>
          </a:xfrm>
          <a:prstGeom prst="rect">
            <a:avLst/>
          </a:prstGeom>
          <a:solidFill>
            <a:schemeClr val="accent2"/>
          </a:solidFill>
          <a:ln w="19050">
            <a:solidFill>
              <a:schemeClr val="accent2">
                <a:lumMod val="75000"/>
              </a:schemeClr>
            </a:solidFill>
          </a:ln>
        </p:spPr>
        <p:txBody>
          <a:bodyPr wrap="square" rtlCol="0">
            <a:spAutoFit/>
          </a:bodyPr>
          <a:lstStyle/>
          <a:p>
            <a:r>
              <a:rPr lang="nb-NO" dirty="0">
                <a:solidFill>
                  <a:schemeClr val="bg1"/>
                </a:solidFill>
              </a:rPr>
              <a:t>Registrering ved 5 år</a:t>
            </a:r>
          </a:p>
          <a:p>
            <a:r>
              <a:rPr lang="nb-NO" dirty="0">
                <a:solidFill>
                  <a:srgbClr val="003283"/>
                </a:solidFill>
              </a:rPr>
              <a:t>NorCP medisinsk</a:t>
            </a:r>
            <a:br>
              <a:rPr lang="nb-NO" dirty="0">
                <a:solidFill>
                  <a:srgbClr val="003283"/>
                </a:solidFill>
              </a:rPr>
            </a:br>
            <a:r>
              <a:rPr lang="nb-NO" dirty="0">
                <a:solidFill>
                  <a:srgbClr val="003283"/>
                </a:solidFill>
              </a:rPr>
              <a:t>NorCP kognisjon (</a:t>
            </a:r>
            <a:r>
              <a:rPr lang="nb-NO" dirty="0" err="1">
                <a:solidFill>
                  <a:srgbClr val="003283"/>
                </a:solidFill>
              </a:rPr>
              <a:t>CP</a:t>
            </a:r>
            <a:r>
              <a:rPr lang="nb-NO" i="1" dirty="0" err="1">
                <a:solidFill>
                  <a:srgbClr val="003283"/>
                </a:solidFill>
              </a:rPr>
              <a:t>Cog</a:t>
            </a:r>
            <a:r>
              <a:rPr lang="nb-NO" i="1" dirty="0">
                <a:solidFill>
                  <a:srgbClr val="003283"/>
                </a:solidFill>
              </a:rPr>
              <a:t>)</a:t>
            </a:r>
            <a:endParaRPr lang="nb-NO" dirty="0">
              <a:solidFill>
                <a:srgbClr val="003283"/>
              </a:solidFill>
            </a:endParaRPr>
          </a:p>
          <a:p>
            <a:r>
              <a:rPr lang="nb-NO" dirty="0">
                <a:solidFill>
                  <a:srgbClr val="003283"/>
                </a:solidFill>
              </a:rPr>
              <a:t>NorCP kommunikasjon</a:t>
            </a:r>
            <a:endParaRPr lang="nb-NO" dirty="0">
              <a:solidFill>
                <a:schemeClr val="bg1"/>
              </a:solidFill>
            </a:endParaRPr>
          </a:p>
        </p:txBody>
      </p:sp>
      <p:sp>
        <p:nvSpPr>
          <p:cNvPr id="32" name="TekstSylinder 31"/>
          <p:cNvSpPr txBox="1"/>
          <p:nvPr/>
        </p:nvSpPr>
        <p:spPr>
          <a:xfrm>
            <a:off x="9150521" y="3616840"/>
            <a:ext cx="2644551" cy="1754326"/>
          </a:xfrm>
          <a:prstGeom prst="rect">
            <a:avLst/>
          </a:prstGeom>
          <a:solidFill>
            <a:schemeClr val="accent2"/>
          </a:solidFill>
          <a:ln w="19050">
            <a:solidFill>
              <a:schemeClr val="accent2">
                <a:lumMod val="75000"/>
              </a:schemeClr>
            </a:solidFill>
          </a:ln>
        </p:spPr>
        <p:txBody>
          <a:bodyPr wrap="square" rtlCol="0">
            <a:spAutoFit/>
          </a:bodyPr>
          <a:lstStyle/>
          <a:p>
            <a:r>
              <a:rPr lang="nb-NO" dirty="0">
                <a:solidFill>
                  <a:schemeClr val="bg1"/>
                </a:solidFill>
              </a:rPr>
              <a:t>Registrering ved 15-17 år</a:t>
            </a:r>
          </a:p>
          <a:p>
            <a:r>
              <a:rPr lang="nb-NO" dirty="0">
                <a:solidFill>
                  <a:srgbClr val="003283"/>
                </a:solidFill>
              </a:rPr>
              <a:t>NorCP medisinsk</a:t>
            </a:r>
            <a:br>
              <a:rPr lang="nb-NO" dirty="0">
                <a:solidFill>
                  <a:srgbClr val="003283"/>
                </a:solidFill>
              </a:rPr>
            </a:br>
            <a:r>
              <a:rPr lang="nb-NO" dirty="0">
                <a:solidFill>
                  <a:srgbClr val="003283"/>
                </a:solidFill>
              </a:rPr>
              <a:t>NorCP kognisjon (</a:t>
            </a:r>
            <a:r>
              <a:rPr lang="nb-NO" dirty="0" err="1">
                <a:solidFill>
                  <a:srgbClr val="003283"/>
                </a:solidFill>
              </a:rPr>
              <a:t>CP</a:t>
            </a:r>
            <a:r>
              <a:rPr lang="nb-NO" i="1" dirty="0" err="1">
                <a:solidFill>
                  <a:srgbClr val="003283"/>
                </a:solidFill>
              </a:rPr>
              <a:t>Cog</a:t>
            </a:r>
            <a:r>
              <a:rPr lang="nb-NO" dirty="0">
                <a:solidFill>
                  <a:srgbClr val="003283"/>
                </a:solidFill>
              </a:rPr>
              <a:t>)</a:t>
            </a:r>
          </a:p>
          <a:p>
            <a:r>
              <a:rPr lang="nb-NO" dirty="0">
                <a:solidFill>
                  <a:srgbClr val="003283"/>
                </a:solidFill>
              </a:rPr>
              <a:t>NorCP kommunikasjon</a:t>
            </a:r>
          </a:p>
          <a:p>
            <a:r>
              <a:rPr lang="nb-NO" dirty="0">
                <a:solidFill>
                  <a:srgbClr val="003283"/>
                </a:solidFill>
              </a:rPr>
              <a:t>NorCP </a:t>
            </a:r>
            <a:r>
              <a:rPr lang="nb-NO" dirty="0" err="1">
                <a:solidFill>
                  <a:srgbClr val="003283"/>
                </a:solidFill>
              </a:rPr>
              <a:t>ePROM</a:t>
            </a:r>
            <a:r>
              <a:rPr lang="nb-NO" dirty="0">
                <a:solidFill>
                  <a:srgbClr val="003283"/>
                </a:solidFill>
              </a:rPr>
              <a:t>/</a:t>
            </a:r>
            <a:r>
              <a:rPr lang="nb-NO" dirty="0" err="1">
                <a:solidFill>
                  <a:srgbClr val="003283"/>
                </a:solidFill>
              </a:rPr>
              <a:t>ePREM</a:t>
            </a:r>
            <a:r>
              <a:rPr lang="nb-NO" dirty="0">
                <a:solidFill>
                  <a:srgbClr val="003283"/>
                </a:solidFill>
              </a:rPr>
              <a:t/>
            </a:r>
            <a:br>
              <a:rPr lang="nb-NO" dirty="0">
                <a:solidFill>
                  <a:srgbClr val="003283"/>
                </a:solidFill>
              </a:rPr>
            </a:br>
            <a:r>
              <a:rPr lang="nb-NO" dirty="0">
                <a:solidFill>
                  <a:srgbClr val="003283"/>
                </a:solidFill>
              </a:rPr>
              <a:t>til foreldre og ungdom</a:t>
            </a:r>
          </a:p>
        </p:txBody>
      </p:sp>
      <p:sp>
        <p:nvSpPr>
          <p:cNvPr id="21" name="Rektangel 20"/>
          <p:cNvSpPr/>
          <p:nvPr/>
        </p:nvSpPr>
        <p:spPr>
          <a:xfrm>
            <a:off x="394990" y="1119012"/>
            <a:ext cx="11389467" cy="646331"/>
          </a:xfrm>
          <a:prstGeom prst="rect">
            <a:avLst/>
          </a:prstGeom>
          <a:solidFill>
            <a:schemeClr val="accent2"/>
          </a:solidFill>
          <a:ln w="19050">
            <a:noFill/>
          </a:ln>
        </p:spPr>
        <p:txBody>
          <a:bodyPr wrap="square" rtlCol="0">
            <a:spAutoFit/>
          </a:bodyPr>
          <a:lstStyle/>
          <a:p>
            <a:pPr marL="0" lvl="2"/>
            <a:r>
              <a:rPr lang="en-US" dirty="0" err="1">
                <a:solidFill>
                  <a:schemeClr val="bg1"/>
                </a:solidFill>
              </a:rPr>
              <a:t>Registreres</a:t>
            </a:r>
            <a:r>
              <a:rPr lang="en-US" dirty="0">
                <a:solidFill>
                  <a:schemeClr val="bg1"/>
                </a:solidFill>
              </a:rPr>
              <a:t> </a:t>
            </a:r>
            <a:r>
              <a:rPr lang="en-US" dirty="0" err="1">
                <a:solidFill>
                  <a:schemeClr val="bg1"/>
                </a:solidFill>
              </a:rPr>
              <a:t>årlig</a:t>
            </a:r>
            <a:r>
              <a:rPr lang="en-US" dirty="0">
                <a:solidFill>
                  <a:schemeClr val="bg1"/>
                </a:solidFill>
              </a:rPr>
              <a:t> </a:t>
            </a:r>
            <a:r>
              <a:rPr lang="en-US" dirty="0" err="1">
                <a:solidFill>
                  <a:schemeClr val="bg1"/>
                </a:solidFill>
              </a:rPr>
              <a:t>eller</a:t>
            </a:r>
            <a:r>
              <a:rPr lang="en-US" dirty="0">
                <a:solidFill>
                  <a:schemeClr val="bg1"/>
                </a:solidFill>
              </a:rPr>
              <a:t> </a:t>
            </a:r>
            <a:r>
              <a:rPr lang="en-US" dirty="0" err="1">
                <a:solidFill>
                  <a:schemeClr val="bg1"/>
                </a:solidFill>
              </a:rPr>
              <a:t>annethvert</a:t>
            </a:r>
            <a:r>
              <a:rPr lang="en-US" dirty="0">
                <a:solidFill>
                  <a:schemeClr val="bg1"/>
                </a:solidFill>
              </a:rPr>
              <a:t> </a:t>
            </a:r>
            <a:r>
              <a:rPr lang="en-US" dirty="0" err="1">
                <a:solidFill>
                  <a:schemeClr val="bg1"/>
                </a:solidFill>
              </a:rPr>
              <a:t>år</a:t>
            </a:r>
            <a:r>
              <a:rPr lang="en-US" dirty="0">
                <a:solidFill>
                  <a:schemeClr val="bg1"/>
                </a:solidFill>
              </a:rPr>
              <a:t> </a:t>
            </a:r>
            <a:r>
              <a:rPr lang="en-US" dirty="0" err="1">
                <a:solidFill>
                  <a:schemeClr val="bg1"/>
                </a:solidFill>
              </a:rPr>
              <a:t>fra</a:t>
            </a:r>
            <a:r>
              <a:rPr lang="en-US" dirty="0">
                <a:solidFill>
                  <a:schemeClr val="bg1"/>
                </a:solidFill>
              </a:rPr>
              <a:t> diagnose </a:t>
            </a:r>
            <a:r>
              <a:rPr lang="en-US" dirty="0" err="1">
                <a:solidFill>
                  <a:schemeClr val="bg1"/>
                </a:solidFill>
              </a:rPr>
              <a:t>til</a:t>
            </a:r>
            <a:r>
              <a:rPr lang="en-US" dirty="0">
                <a:solidFill>
                  <a:schemeClr val="bg1"/>
                </a:solidFill>
              </a:rPr>
              <a:t> 18 </a:t>
            </a:r>
            <a:r>
              <a:rPr lang="en-US" dirty="0" err="1">
                <a:solidFill>
                  <a:schemeClr val="bg1"/>
                </a:solidFill>
              </a:rPr>
              <a:t>år</a:t>
            </a:r>
            <a:r>
              <a:rPr lang="en-US" dirty="0">
                <a:solidFill>
                  <a:schemeClr val="bg1"/>
                </a:solidFill>
              </a:rPr>
              <a:t> (</a:t>
            </a:r>
            <a:r>
              <a:rPr lang="en-US" dirty="0" err="1">
                <a:solidFill>
                  <a:schemeClr val="bg1"/>
                </a:solidFill>
              </a:rPr>
              <a:t>avhengig</a:t>
            </a:r>
            <a:r>
              <a:rPr lang="en-US" dirty="0">
                <a:solidFill>
                  <a:schemeClr val="bg1"/>
                </a:solidFill>
              </a:rPr>
              <a:t> </a:t>
            </a:r>
            <a:r>
              <a:rPr lang="en-US" dirty="0" err="1">
                <a:solidFill>
                  <a:schemeClr val="bg1"/>
                </a:solidFill>
              </a:rPr>
              <a:t>av</a:t>
            </a:r>
            <a:r>
              <a:rPr lang="en-US" dirty="0">
                <a:solidFill>
                  <a:schemeClr val="bg1"/>
                </a:solidFill>
              </a:rPr>
              <a:t> alder og </a:t>
            </a:r>
            <a:r>
              <a:rPr lang="en-US" dirty="0" err="1">
                <a:solidFill>
                  <a:schemeClr val="bg1"/>
                </a:solidFill>
              </a:rPr>
              <a:t>funksjon</a:t>
            </a:r>
            <a:r>
              <a:rPr lang="en-US" dirty="0">
                <a:solidFill>
                  <a:schemeClr val="bg1"/>
                </a:solidFill>
              </a:rPr>
              <a:t>) </a:t>
            </a:r>
          </a:p>
          <a:p>
            <a:pPr marL="0" lvl="2"/>
            <a:r>
              <a:rPr lang="en-US" dirty="0">
                <a:solidFill>
                  <a:srgbClr val="003283"/>
                </a:solidFill>
              </a:rPr>
              <a:t>NorCP </a:t>
            </a:r>
            <a:r>
              <a:rPr lang="en-US" dirty="0" err="1">
                <a:solidFill>
                  <a:srgbClr val="003283"/>
                </a:solidFill>
              </a:rPr>
              <a:t>motorikk</a:t>
            </a:r>
            <a:r>
              <a:rPr lang="en-US" dirty="0">
                <a:solidFill>
                  <a:srgbClr val="003283"/>
                </a:solidFill>
              </a:rPr>
              <a:t> (</a:t>
            </a:r>
            <a:r>
              <a:rPr lang="en-US" dirty="0" err="1">
                <a:solidFill>
                  <a:srgbClr val="003283"/>
                </a:solidFill>
              </a:rPr>
              <a:t>fysioterapi</a:t>
            </a:r>
            <a:r>
              <a:rPr lang="en-US" dirty="0">
                <a:solidFill>
                  <a:srgbClr val="003283"/>
                </a:solidFill>
              </a:rPr>
              <a:t>, </a:t>
            </a:r>
            <a:r>
              <a:rPr lang="en-US" dirty="0" err="1">
                <a:solidFill>
                  <a:srgbClr val="003283"/>
                </a:solidFill>
              </a:rPr>
              <a:t>ergoterapi</a:t>
            </a:r>
            <a:r>
              <a:rPr lang="en-US" dirty="0">
                <a:solidFill>
                  <a:srgbClr val="003283"/>
                </a:solidFill>
              </a:rPr>
              <a:t>), NorCP </a:t>
            </a:r>
            <a:r>
              <a:rPr lang="en-US" dirty="0" err="1">
                <a:solidFill>
                  <a:srgbClr val="003283"/>
                </a:solidFill>
              </a:rPr>
              <a:t>røntgen</a:t>
            </a:r>
            <a:endParaRPr lang="en-US" dirty="0">
              <a:solidFill>
                <a:srgbClr val="003283"/>
              </a:solidFill>
            </a:endParaRPr>
          </a:p>
        </p:txBody>
      </p:sp>
      <p:sp>
        <p:nvSpPr>
          <p:cNvPr id="4" name="TekstSylinder 3"/>
          <p:cNvSpPr txBox="1"/>
          <p:nvPr/>
        </p:nvSpPr>
        <p:spPr>
          <a:xfrm>
            <a:off x="3511815" y="541673"/>
            <a:ext cx="4195290" cy="914400"/>
          </a:xfrm>
          <a:prstGeom prst="rect">
            <a:avLst/>
          </a:prstGeom>
        </p:spPr>
        <p:txBody>
          <a:bodyPr vert="horz" wrap="none" lIns="91440" tIns="45720" rIns="91440" bIns="45720" rtlCol="0" anchor="t">
            <a:normAutofit/>
          </a:bodyPr>
          <a:lstStyle/>
          <a:p>
            <a:pPr algn="ctr">
              <a:lnSpc>
                <a:spcPct val="90000"/>
              </a:lnSpc>
              <a:spcBef>
                <a:spcPct val="0"/>
              </a:spcBef>
            </a:pPr>
            <a:endParaRPr lang="nb-NO" sz="3600" b="1" dirty="0">
              <a:solidFill>
                <a:schemeClr val="accent1">
                  <a:lumMod val="75000"/>
                </a:schemeClr>
              </a:solidFill>
              <a:ea typeface="+mj-ea"/>
              <a:cs typeface="+mj-cs"/>
            </a:endParaRPr>
          </a:p>
        </p:txBody>
      </p:sp>
      <p:sp>
        <p:nvSpPr>
          <p:cNvPr id="2" name="TekstSylinder 1"/>
          <p:cNvSpPr txBox="1"/>
          <p:nvPr/>
        </p:nvSpPr>
        <p:spPr>
          <a:xfrm>
            <a:off x="308344" y="482919"/>
            <a:ext cx="10849391" cy="577515"/>
          </a:xfrm>
          <a:prstGeom prst="rect">
            <a:avLst/>
          </a:prstGeom>
        </p:spPr>
        <p:txBody>
          <a:bodyPr vert="horz" wrap="square" lIns="91440" tIns="45720" rIns="91440" bIns="45720" rtlCol="0" anchor="t">
            <a:normAutofit/>
          </a:bodyPr>
          <a:lstStyle/>
          <a:p>
            <a:r>
              <a:rPr lang="nb-NO" sz="2800" b="1" dirty="0">
                <a:solidFill>
                  <a:srgbClr val="003283"/>
                </a:solidFill>
              </a:rPr>
              <a:t>Registreringer i NorCP per 2022</a:t>
            </a:r>
            <a:endParaRPr lang="nb-NO" b="1" dirty="0">
              <a:solidFill>
                <a:srgbClr val="003283"/>
              </a:solidFill>
            </a:endParaRPr>
          </a:p>
        </p:txBody>
      </p:sp>
      <p:sp>
        <p:nvSpPr>
          <p:cNvPr id="3" name="Rektangel 2"/>
          <p:cNvSpPr/>
          <p:nvPr/>
        </p:nvSpPr>
        <p:spPr>
          <a:xfrm>
            <a:off x="447725" y="5556389"/>
            <a:ext cx="11347346" cy="369332"/>
          </a:xfrm>
          <a:prstGeom prst="rect">
            <a:avLst/>
          </a:prstGeom>
          <a:solidFill>
            <a:schemeClr val="accent2"/>
          </a:solidFill>
        </p:spPr>
        <p:txBody>
          <a:bodyPr wrap="square">
            <a:spAutoFit/>
          </a:bodyPr>
          <a:lstStyle/>
          <a:p>
            <a:pPr marL="0" lvl="2"/>
            <a:r>
              <a:rPr lang="en-US" dirty="0">
                <a:solidFill>
                  <a:srgbClr val="003283"/>
                </a:solidFill>
              </a:rPr>
              <a:t>NorCP </a:t>
            </a:r>
            <a:r>
              <a:rPr lang="en-US" dirty="0" err="1">
                <a:solidFill>
                  <a:srgbClr val="003283"/>
                </a:solidFill>
              </a:rPr>
              <a:t>kirurgi</a:t>
            </a:r>
            <a:r>
              <a:rPr lang="en-US" dirty="0">
                <a:solidFill>
                  <a:srgbClr val="003283"/>
                </a:solidFill>
              </a:rPr>
              <a:t> </a:t>
            </a:r>
            <a:r>
              <a:rPr lang="en-US" dirty="0" err="1">
                <a:solidFill>
                  <a:schemeClr val="bg1"/>
                </a:solidFill>
              </a:rPr>
              <a:t>registreres</a:t>
            </a:r>
            <a:r>
              <a:rPr lang="en-US" dirty="0">
                <a:solidFill>
                  <a:schemeClr val="bg1"/>
                </a:solidFill>
              </a:rPr>
              <a:t> </a:t>
            </a:r>
            <a:r>
              <a:rPr lang="en-US" dirty="0" err="1">
                <a:solidFill>
                  <a:schemeClr val="bg1"/>
                </a:solidFill>
              </a:rPr>
              <a:t>når</a:t>
            </a:r>
            <a:r>
              <a:rPr lang="en-US" dirty="0">
                <a:solidFill>
                  <a:schemeClr val="bg1"/>
                </a:solidFill>
              </a:rPr>
              <a:t> </a:t>
            </a:r>
            <a:r>
              <a:rPr lang="en-US" dirty="0" err="1">
                <a:solidFill>
                  <a:schemeClr val="bg1"/>
                </a:solidFill>
              </a:rPr>
              <a:t>operasjon</a:t>
            </a:r>
            <a:r>
              <a:rPr lang="en-US" dirty="0">
                <a:solidFill>
                  <a:schemeClr val="bg1"/>
                </a:solidFill>
              </a:rPr>
              <a:t> (</a:t>
            </a:r>
            <a:r>
              <a:rPr lang="en-US" dirty="0" err="1">
                <a:solidFill>
                  <a:schemeClr val="bg1"/>
                </a:solidFill>
              </a:rPr>
              <a:t>ortopedi</a:t>
            </a:r>
            <a:r>
              <a:rPr lang="en-US" dirty="0">
                <a:solidFill>
                  <a:schemeClr val="bg1"/>
                </a:solidFill>
              </a:rPr>
              <a:t>, ITB, SDR) </a:t>
            </a:r>
            <a:r>
              <a:rPr lang="en-US" dirty="0" err="1">
                <a:solidFill>
                  <a:schemeClr val="bg1"/>
                </a:solidFill>
              </a:rPr>
              <a:t>er</a:t>
            </a:r>
            <a:r>
              <a:rPr lang="en-US" dirty="0">
                <a:solidFill>
                  <a:schemeClr val="bg1"/>
                </a:solidFill>
              </a:rPr>
              <a:t> </a:t>
            </a:r>
            <a:r>
              <a:rPr lang="en-US" dirty="0" err="1">
                <a:solidFill>
                  <a:schemeClr val="bg1"/>
                </a:solidFill>
              </a:rPr>
              <a:t>gjennomgått</a:t>
            </a:r>
            <a:endParaRPr lang="en-US" dirty="0">
              <a:solidFill>
                <a:schemeClr val="bg1"/>
              </a:solidFill>
            </a:endParaRPr>
          </a:p>
        </p:txBody>
      </p:sp>
      <p:sp>
        <p:nvSpPr>
          <p:cNvPr id="5" name="Rektangel 4"/>
          <p:cNvSpPr/>
          <p:nvPr/>
        </p:nvSpPr>
        <p:spPr>
          <a:xfrm>
            <a:off x="11157735" y="133564"/>
            <a:ext cx="877985" cy="832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Pil høyre 17"/>
          <p:cNvSpPr/>
          <p:nvPr/>
        </p:nvSpPr>
        <p:spPr>
          <a:xfrm rot="5400000">
            <a:off x="3551991" y="2844714"/>
            <a:ext cx="826648" cy="403418"/>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9" name="Pil høyre 18"/>
          <p:cNvSpPr/>
          <p:nvPr/>
        </p:nvSpPr>
        <p:spPr>
          <a:xfrm rot="5400000">
            <a:off x="7638438" y="2844714"/>
            <a:ext cx="826648" cy="403418"/>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0" name="Pil høyre 19"/>
          <p:cNvSpPr/>
          <p:nvPr/>
        </p:nvSpPr>
        <p:spPr>
          <a:xfrm rot="5400000">
            <a:off x="9679888" y="2849130"/>
            <a:ext cx="826648" cy="403418"/>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3813086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Kompetanseheving</a:t>
            </a:r>
          </a:p>
        </p:txBody>
      </p:sp>
      <p:sp>
        <p:nvSpPr>
          <p:cNvPr id="3" name="Plassholder for innhold 2"/>
          <p:cNvSpPr>
            <a:spLocks noGrp="1"/>
          </p:cNvSpPr>
          <p:nvPr>
            <p:ph idx="1"/>
          </p:nvPr>
        </p:nvSpPr>
        <p:spPr/>
        <p:txBody>
          <a:bodyPr/>
          <a:lstStyle/>
          <a:p>
            <a:pPr>
              <a:spcAft>
                <a:spcPts val="600"/>
              </a:spcAft>
            </a:pPr>
            <a:r>
              <a:rPr lang="nb-NO" dirty="0"/>
              <a:t>CP konferansen 2021</a:t>
            </a:r>
          </a:p>
          <a:p>
            <a:pPr>
              <a:spcAft>
                <a:spcPts val="600"/>
              </a:spcAft>
            </a:pPr>
            <a:r>
              <a:rPr lang="nb-NO" dirty="0"/>
              <a:t>Bidrag på </a:t>
            </a:r>
            <a:r>
              <a:rPr lang="nb-NO" dirty="0" smtClean="0"/>
              <a:t>CP-foreningens </a:t>
            </a:r>
            <a:r>
              <a:rPr lang="nb-NO" dirty="0"/>
              <a:t>lunsj og kveldsprater</a:t>
            </a:r>
          </a:p>
          <a:p>
            <a:pPr>
              <a:spcAft>
                <a:spcPts val="600"/>
              </a:spcAft>
            </a:pPr>
            <a:r>
              <a:rPr lang="nb-NO" dirty="0"/>
              <a:t>Avholdte kurs 2021: 5</a:t>
            </a:r>
          </a:p>
          <a:p>
            <a:pPr>
              <a:spcAft>
                <a:spcPts val="600"/>
              </a:spcAft>
            </a:pPr>
            <a:r>
              <a:rPr lang="nb-NO" dirty="0"/>
              <a:t>Avholdte </a:t>
            </a:r>
            <a:r>
              <a:rPr lang="nb-NO" dirty="0" err="1"/>
              <a:t>webinar</a:t>
            </a:r>
            <a:r>
              <a:rPr lang="nb-NO" dirty="0"/>
              <a:t> 2021: 7</a:t>
            </a:r>
          </a:p>
          <a:p>
            <a:pPr>
              <a:spcAft>
                <a:spcPts val="600"/>
              </a:spcAft>
            </a:pPr>
            <a:r>
              <a:rPr lang="nb-NO" dirty="0"/>
              <a:t>Koordinatorsamling: 1</a:t>
            </a:r>
          </a:p>
          <a:p>
            <a:endParaRPr lang="nb-NO" dirty="0"/>
          </a:p>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542" y="3128919"/>
            <a:ext cx="4007177" cy="2667277"/>
          </a:xfrm>
          <a:prstGeom prst="rect">
            <a:avLst/>
          </a:prstGeom>
        </p:spPr>
      </p:pic>
      <p:pic>
        <p:nvPicPr>
          <p:cNvPr id="5" name="Bilde 4"/>
          <p:cNvPicPr>
            <a:picLocks noChangeAspect="1"/>
          </p:cNvPicPr>
          <p:nvPr/>
        </p:nvPicPr>
        <p:blipFill>
          <a:blip r:embed="rId4"/>
          <a:stretch>
            <a:fillRect/>
          </a:stretch>
        </p:blipFill>
        <p:spPr>
          <a:xfrm>
            <a:off x="4244829" y="1176647"/>
            <a:ext cx="958767" cy="1116970"/>
          </a:xfrm>
          <a:prstGeom prst="rect">
            <a:avLst/>
          </a:prstGeom>
        </p:spPr>
      </p:pic>
    </p:spTree>
    <p:extLst>
      <p:ext uri="{BB962C8B-B14F-4D97-AF65-F5344CB8AC3E}">
        <p14:creationId xmlns:p14="http://schemas.microsoft.com/office/powerpoint/2010/main" val="2897232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Forskning</a:t>
            </a:r>
          </a:p>
        </p:txBody>
      </p:sp>
      <p:sp>
        <p:nvSpPr>
          <p:cNvPr id="5" name="Plassholder for innhold 4"/>
          <p:cNvSpPr>
            <a:spLocks noGrp="1"/>
          </p:cNvSpPr>
          <p:nvPr>
            <p:ph idx="1"/>
          </p:nvPr>
        </p:nvSpPr>
        <p:spPr>
          <a:xfrm>
            <a:off x="838200" y="1468073"/>
            <a:ext cx="10515600" cy="4546833"/>
          </a:xfrm>
        </p:spPr>
        <p:txBody>
          <a:bodyPr/>
          <a:lstStyle/>
          <a:p>
            <a:pPr>
              <a:spcAft>
                <a:spcPts val="600"/>
              </a:spcAft>
            </a:pPr>
            <a:r>
              <a:rPr lang="nb-NO" dirty="0"/>
              <a:t>Stor aktivitet – deltagelse i mange prosjekter </a:t>
            </a:r>
            <a:r>
              <a:rPr lang="nb-NO" dirty="0" smtClean="0"/>
              <a:t>(bl.a. </a:t>
            </a:r>
            <a:r>
              <a:rPr lang="nb-NO" dirty="0" err="1" smtClean="0"/>
              <a:t>CPPain</a:t>
            </a:r>
            <a:r>
              <a:rPr lang="nb-NO" dirty="0"/>
              <a:t>, </a:t>
            </a:r>
            <a:r>
              <a:rPr lang="nb-NO" dirty="0" err="1"/>
              <a:t>CPNorth</a:t>
            </a:r>
            <a:r>
              <a:rPr lang="nb-NO" dirty="0"/>
              <a:t>)</a:t>
            </a:r>
          </a:p>
          <a:p>
            <a:r>
              <a:rPr lang="nb-NO" dirty="0"/>
              <a:t>Utleveringer av data i 2021:</a:t>
            </a:r>
          </a:p>
          <a:p>
            <a:pPr lvl="1">
              <a:buFont typeface="Calibri" panose="020F0502020204030204" pitchFamily="34" charset="0"/>
              <a:buChar char="‐"/>
            </a:pPr>
            <a:r>
              <a:rPr lang="nb-NO" dirty="0"/>
              <a:t>10 prosjekter har søkt om tilgang til data </a:t>
            </a:r>
            <a:endParaRPr lang="nb-NO" dirty="0" smtClean="0"/>
          </a:p>
          <a:p>
            <a:pPr lvl="1">
              <a:buFont typeface="Calibri" panose="020F0502020204030204" pitchFamily="34" charset="0"/>
              <a:buChar char="‐"/>
            </a:pPr>
            <a:r>
              <a:rPr lang="nb-NO" dirty="0" smtClean="0"/>
              <a:t>13 </a:t>
            </a:r>
            <a:r>
              <a:rPr lang="nb-NO" dirty="0"/>
              <a:t>prosjekter har fått data </a:t>
            </a:r>
            <a:r>
              <a:rPr lang="nb-NO" dirty="0" smtClean="0"/>
              <a:t>utlevert</a:t>
            </a:r>
            <a:endParaRPr lang="nb-NO" dirty="0"/>
          </a:p>
          <a:p>
            <a:pPr lvl="1">
              <a:spcAft>
                <a:spcPts val="600"/>
              </a:spcAft>
              <a:buFont typeface="Calibri" panose="020F0502020204030204" pitchFamily="34" charset="0"/>
              <a:buChar char="‐"/>
            </a:pPr>
            <a:r>
              <a:rPr lang="nb-NO" dirty="0"/>
              <a:t>Prosjektene er enten i gang, eller vil bli påbegynt i 2022</a:t>
            </a:r>
          </a:p>
          <a:p>
            <a:r>
              <a:rPr lang="nb-NO" dirty="0"/>
              <a:t>Publikasjoner i 2021</a:t>
            </a:r>
            <a:r>
              <a:rPr lang="nb-NO" dirty="0" smtClean="0"/>
              <a:t>: 10</a:t>
            </a:r>
            <a:endParaRPr lang="nb-NO" dirty="0"/>
          </a:p>
          <a:p>
            <a:endParaRPr lang="nb-NO" dirty="0"/>
          </a:p>
          <a:p>
            <a:endParaRPr lang="nb-NO" dirty="0"/>
          </a:p>
        </p:txBody>
      </p:sp>
    </p:spTree>
    <p:extLst>
      <p:ext uri="{BB962C8B-B14F-4D97-AF65-F5344CB8AC3E}">
        <p14:creationId xmlns:p14="http://schemas.microsoft.com/office/powerpoint/2010/main" val="2178485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24168" y="1996779"/>
            <a:ext cx="9968917" cy="3265830"/>
          </a:xfrm>
        </p:spPr>
        <p:txBody>
          <a:bodyPr>
            <a:normAutofit fontScale="90000"/>
          </a:bodyPr>
          <a:lstStyle/>
          <a:p>
            <a:r>
              <a:rPr lang="nb-NO" dirty="0"/>
              <a:t>Kunnskapsbasert faglig retningslinje for diagnostisering og oppfølging av personer med cerebral parese</a:t>
            </a:r>
          </a:p>
        </p:txBody>
      </p:sp>
      <p:pic>
        <p:nvPicPr>
          <p:cNvPr id="4" name="Bilde 3"/>
          <p:cNvPicPr>
            <a:picLocks noChangeAspect="1"/>
          </p:cNvPicPr>
          <p:nvPr/>
        </p:nvPicPr>
        <p:blipFill>
          <a:blip r:embed="rId3"/>
          <a:stretch>
            <a:fillRect/>
          </a:stretch>
        </p:blipFill>
        <p:spPr>
          <a:xfrm>
            <a:off x="8065871" y="155683"/>
            <a:ext cx="2659666" cy="2584746"/>
          </a:xfrm>
          <a:prstGeom prst="rect">
            <a:avLst/>
          </a:prstGeom>
        </p:spPr>
      </p:pic>
      <p:pic>
        <p:nvPicPr>
          <p:cNvPr id="5" name="Bilde 4"/>
          <p:cNvPicPr>
            <a:picLocks noChangeAspect="1"/>
          </p:cNvPicPr>
          <p:nvPr/>
        </p:nvPicPr>
        <p:blipFill>
          <a:blip r:embed="rId4"/>
          <a:stretch>
            <a:fillRect/>
          </a:stretch>
        </p:blipFill>
        <p:spPr>
          <a:xfrm>
            <a:off x="10872079" y="155683"/>
            <a:ext cx="1219306" cy="1170533"/>
          </a:xfrm>
          <a:prstGeom prst="rect">
            <a:avLst/>
          </a:prstGeom>
        </p:spPr>
      </p:pic>
    </p:spTree>
    <p:extLst>
      <p:ext uri="{BB962C8B-B14F-4D97-AF65-F5344CB8AC3E}">
        <p14:creationId xmlns:p14="http://schemas.microsoft.com/office/powerpoint/2010/main" val="695535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lnSpcReduction="10000"/>
      </a:bodyPr>
      <a:lstStyle>
        <a:defPPr algn="l">
          <a:defRPr dirty="0" smtClean="0"/>
        </a:defPPr>
      </a:lstStyle>
    </a:txDef>
  </a:objectDefaults>
  <a:extraClrSchemeLst/>
  <a:extLst>
    <a:ext uri="{05A4C25C-085E-4340-85A3-A5531E510DB2}">
      <thm15:themeFamily xmlns:thm15="http://schemas.microsoft.com/office/thememl/2012/main" name="Sykehuset i Vestfold - Levende.potx" id="{56F62809-113E-47FD-BD4F-F035B5D269EE}" vid="{073F25EE-F2E7-471F-931C-9DF7EC687B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Sykehuset i Vestfold - Levende</Template>
  <TotalTime>2112</TotalTime>
  <Words>2506</Words>
  <Application>Microsoft Office PowerPoint</Application>
  <PresentationFormat>Widescreen</PresentationFormat>
  <Paragraphs>246</Paragraphs>
  <Slides>20</Slides>
  <Notes>19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20</vt:i4>
      </vt:variant>
    </vt:vector>
  </HeadingPairs>
  <TitlesOfParts>
    <vt:vector size="24" baseType="lpstr">
      <vt:lpstr>Arial</vt:lpstr>
      <vt:lpstr>Calibri</vt:lpstr>
      <vt:lpstr>Cambria</vt:lpstr>
      <vt:lpstr>Office-tema</vt:lpstr>
      <vt:lpstr>Nytt fra NorCP</vt:lpstr>
      <vt:lpstr>Hva er NorCP?</vt:lpstr>
      <vt:lpstr>Hvem er vi i NorCP?</vt:lpstr>
      <vt:lpstr>Veien blir til mens man går…….</vt:lpstr>
      <vt:lpstr>Nytt om protokoller fra 2022</vt:lpstr>
      <vt:lpstr>PowerPoint-presentasjon</vt:lpstr>
      <vt:lpstr>Kompetanseheving</vt:lpstr>
      <vt:lpstr>Forskning</vt:lpstr>
      <vt:lpstr>Kunnskapsbasert faglig retningslinje for diagnostisering og oppfølging av personer med cerebral parese</vt:lpstr>
      <vt:lpstr>Bakgrunn</vt:lpstr>
      <vt:lpstr>Retningslinjens målgruppe</vt:lpstr>
      <vt:lpstr>PowerPoint-presentasjon</vt:lpstr>
      <vt:lpstr>Tidsplan</vt:lpstr>
      <vt:lpstr>NorCPvoksen</vt:lpstr>
      <vt:lpstr>CP – fortsatt en barnesykedom?</vt:lpstr>
      <vt:lpstr>Forskrift om habilitering og rehabilitering §3 Definisjon av habilitering og rehabilitering </vt:lpstr>
      <vt:lpstr>Helsedirektoratet</vt:lpstr>
      <vt:lpstr>NorCPvoksen- hva ønsker vi å gjøre?</vt:lpstr>
      <vt:lpstr>Kurs og webinar vår 2022</vt:lpstr>
      <vt:lpstr>   Takk for meg!</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Sandra Julsen Hollung</dc:creator>
  <cp:lastModifiedBy>Guro L Andersen</cp:lastModifiedBy>
  <cp:revision>114</cp:revision>
  <cp:lastPrinted>2022-03-17T10:28:48Z</cp:lastPrinted>
  <dcterms:created xsi:type="dcterms:W3CDTF">2021-05-20T06:51:20Z</dcterms:created>
  <dcterms:modified xsi:type="dcterms:W3CDTF">2022-03-18T10:22:19Z</dcterms:modified>
</cp:coreProperties>
</file>